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4"/>
  </p:sldMasterIdLst>
  <p:sldIdLst>
    <p:sldId id="256" r:id="rId5"/>
    <p:sldId id="257" r:id="rId6"/>
    <p:sldId id="267" r:id="rId7"/>
    <p:sldId id="258" r:id="rId8"/>
    <p:sldId id="263" r:id="rId9"/>
    <p:sldId id="260" r:id="rId10"/>
    <p:sldId id="261" r:id="rId11"/>
    <p:sldId id="262" r:id="rId12"/>
    <p:sldId id="264" r:id="rId13"/>
    <p:sldId id="265" r:id="rId14"/>
    <p:sldId id="259" r:id="rId15"/>
    <p:sldId id="266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ijzenga, S. (Sem)" initials="L(" lastIdx="1" clrIdx="0">
    <p:extLst>
      <p:ext uri="{19B8F6BF-5375-455C-9EA6-DF929625EA0E}">
        <p15:presenceInfo xmlns:p15="http://schemas.microsoft.com/office/powerpoint/2012/main" userId="S::119284@calandlyceum.nl::5ce6c77a-031a-4fbd-92a0-b23c01d7a81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95DA8CB-0763-44A7-8528-24A52ED7C8FA}" v="26" dt="2021-09-09T07:00:29.84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jzenga, S. (Sem)" userId="S::119284@calandlyceum.nl::5ce6c77a-031a-4fbd-92a0-b23c01d7a810" providerId="AD" clId="Web-{6BED791F-3B8C-600A-5D7D-22CC6590C9AC}"/>
    <pc:docChg chg="modSld">
      <pc:chgData name="Lijzenga, S. (Sem)" userId="S::119284@calandlyceum.nl::5ce6c77a-031a-4fbd-92a0-b23c01d7a810" providerId="AD" clId="Web-{6BED791F-3B8C-600A-5D7D-22CC6590C9AC}" dt="2021-09-02T13:55:02.388" v="2"/>
      <pc:docMkLst>
        <pc:docMk/>
      </pc:docMkLst>
      <pc:sldChg chg="modTransition">
        <pc:chgData name="Lijzenga, S. (Sem)" userId="S::119284@calandlyceum.nl::5ce6c77a-031a-4fbd-92a0-b23c01d7a810" providerId="AD" clId="Web-{6BED791F-3B8C-600A-5D7D-22CC6590C9AC}" dt="2021-09-02T13:55:02.388" v="2"/>
        <pc:sldMkLst>
          <pc:docMk/>
          <pc:sldMk cId="712701933" sldId="256"/>
        </pc:sldMkLst>
      </pc:sldChg>
    </pc:docChg>
  </pc:docChgLst>
  <pc:docChgLst>
    <pc:chgData name="Isik, S. (Safa)" userId="9996f28b-91ca-49a1-9f25-a7d47d114073" providerId="ADAL" clId="{8FA4F33E-621F-4D9A-AF2D-4C4058334C9A}"/>
    <pc:docChg chg="addSld modSld sldOrd">
      <pc:chgData name="Isik, S. (Safa)" userId="9996f28b-91ca-49a1-9f25-a7d47d114073" providerId="ADAL" clId="{8FA4F33E-621F-4D9A-AF2D-4C4058334C9A}" dt="2021-09-03T09:56:16.989" v="205"/>
      <pc:docMkLst>
        <pc:docMk/>
      </pc:docMkLst>
      <pc:sldChg chg="modSp mod ord">
        <pc:chgData name="Isik, S. (Safa)" userId="9996f28b-91ca-49a1-9f25-a7d47d114073" providerId="ADAL" clId="{8FA4F33E-621F-4D9A-AF2D-4C4058334C9A}" dt="2021-09-03T09:56:16.989" v="205"/>
        <pc:sldMkLst>
          <pc:docMk/>
          <pc:sldMk cId="3844621493" sldId="258"/>
        </pc:sldMkLst>
        <pc:spChg chg="mod">
          <ac:chgData name="Isik, S. (Safa)" userId="9996f28b-91ca-49a1-9f25-a7d47d114073" providerId="ADAL" clId="{8FA4F33E-621F-4D9A-AF2D-4C4058334C9A}" dt="2021-09-03T09:07:54.363" v="174" actId="20577"/>
          <ac:spMkLst>
            <pc:docMk/>
            <pc:sldMk cId="3844621493" sldId="258"/>
            <ac:spMk id="5" creationId="{947648DF-DC21-4A18-87F5-1AEBD49FE853}"/>
          </ac:spMkLst>
        </pc:spChg>
      </pc:sldChg>
      <pc:sldChg chg="modSp new mod">
        <pc:chgData name="Isik, S. (Safa)" userId="9996f28b-91ca-49a1-9f25-a7d47d114073" providerId="ADAL" clId="{8FA4F33E-621F-4D9A-AF2D-4C4058334C9A}" dt="2021-09-03T09:39:44.660" v="186" actId="20577"/>
        <pc:sldMkLst>
          <pc:docMk/>
          <pc:sldMk cId="4173248914" sldId="261"/>
        </pc:sldMkLst>
        <pc:spChg chg="mod">
          <ac:chgData name="Isik, S. (Safa)" userId="9996f28b-91ca-49a1-9f25-a7d47d114073" providerId="ADAL" clId="{8FA4F33E-621F-4D9A-AF2D-4C4058334C9A}" dt="2021-09-03T09:39:44.660" v="186" actId="20577"/>
          <ac:spMkLst>
            <pc:docMk/>
            <pc:sldMk cId="4173248914" sldId="261"/>
            <ac:spMk id="2" creationId="{F1B46BF8-778B-4B53-9EB9-F686641C9A3A}"/>
          </ac:spMkLst>
        </pc:spChg>
      </pc:sldChg>
      <pc:sldChg chg="modSp new mod">
        <pc:chgData name="Isik, S. (Safa)" userId="9996f28b-91ca-49a1-9f25-a7d47d114073" providerId="ADAL" clId="{8FA4F33E-621F-4D9A-AF2D-4C4058334C9A}" dt="2021-09-03T09:40:02.727" v="203" actId="20577"/>
        <pc:sldMkLst>
          <pc:docMk/>
          <pc:sldMk cId="1518597714" sldId="262"/>
        </pc:sldMkLst>
        <pc:spChg chg="mod">
          <ac:chgData name="Isik, S. (Safa)" userId="9996f28b-91ca-49a1-9f25-a7d47d114073" providerId="ADAL" clId="{8FA4F33E-621F-4D9A-AF2D-4C4058334C9A}" dt="2021-09-03T09:40:02.727" v="203" actId="20577"/>
          <ac:spMkLst>
            <pc:docMk/>
            <pc:sldMk cId="1518597714" sldId="262"/>
            <ac:spMk id="2" creationId="{2BB810A2-B910-4EB7-946F-351ACD26FC28}"/>
          </ac:spMkLst>
        </pc:spChg>
      </pc:sldChg>
    </pc:docChg>
  </pc:docChgLst>
  <pc:docChgLst>
    <pc:chgData name="Lijzenga, S. (Sem)" userId="S::119284@calandlyceum.nl::5ce6c77a-031a-4fbd-92a0-b23c01d7a810" providerId="AD" clId="Web-{224842F2-E8BE-DF53-095B-01DE70E428DD}"/>
    <pc:docChg chg="modSld">
      <pc:chgData name="Lijzenga, S. (Sem)" userId="S::119284@calandlyceum.nl::5ce6c77a-031a-4fbd-92a0-b23c01d7a810" providerId="AD" clId="Web-{224842F2-E8BE-DF53-095B-01DE70E428DD}" dt="2021-09-02T13:53:21.347" v="42"/>
      <pc:docMkLst>
        <pc:docMk/>
      </pc:docMkLst>
      <pc:sldChg chg="addSp delSp modSp modTransition addCm">
        <pc:chgData name="Lijzenga, S. (Sem)" userId="S::119284@calandlyceum.nl::5ce6c77a-031a-4fbd-92a0-b23c01d7a810" providerId="AD" clId="Web-{224842F2-E8BE-DF53-095B-01DE70E428DD}" dt="2021-09-02T13:53:06.237" v="40"/>
        <pc:sldMkLst>
          <pc:docMk/>
          <pc:sldMk cId="712701933" sldId="256"/>
        </pc:sldMkLst>
        <pc:spChg chg="add del mod">
          <ac:chgData name="Lijzenga, S. (Sem)" userId="S::119284@calandlyceum.nl::5ce6c77a-031a-4fbd-92a0-b23c01d7a810" providerId="AD" clId="Web-{224842F2-E8BE-DF53-095B-01DE70E428DD}" dt="2021-09-02T13:36:11.013" v="21"/>
          <ac:spMkLst>
            <pc:docMk/>
            <pc:sldMk cId="712701933" sldId="256"/>
            <ac:spMk id="4" creationId="{6FBE56B8-AD5C-4B44-972E-66613B89FF80}"/>
          </ac:spMkLst>
        </pc:spChg>
        <pc:spChg chg="add mod">
          <ac:chgData name="Lijzenga, S. (Sem)" userId="S::119284@calandlyceum.nl::5ce6c77a-031a-4fbd-92a0-b23c01d7a810" providerId="AD" clId="Web-{224842F2-E8BE-DF53-095B-01DE70E428DD}" dt="2021-09-02T13:37:27.312" v="32" actId="1076"/>
          <ac:spMkLst>
            <pc:docMk/>
            <pc:sldMk cId="712701933" sldId="256"/>
            <ac:spMk id="5" creationId="{11568F78-71C9-4562-8434-BCDFAD8D981A}"/>
          </ac:spMkLst>
        </pc:spChg>
        <pc:picChg chg="del">
          <ac:chgData name="Lijzenga, S. (Sem)" userId="S::119284@calandlyceum.nl::5ce6c77a-031a-4fbd-92a0-b23c01d7a810" providerId="AD" clId="Web-{224842F2-E8BE-DF53-095B-01DE70E428DD}" dt="2021-09-02T13:36:41.717" v="22"/>
          <ac:picMkLst>
            <pc:docMk/>
            <pc:sldMk cId="712701933" sldId="256"/>
            <ac:picMk id="6" creationId="{BD5E35B6-9139-46CD-ABF3-C49E78825BAB}"/>
          </ac:picMkLst>
        </pc:picChg>
      </pc:sldChg>
      <pc:sldChg chg="delSp modTransition">
        <pc:chgData name="Lijzenga, S. (Sem)" userId="S::119284@calandlyceum.nl::5ce6c77a-031a-4fbd-92a0-b23c01d7a810" providerId="AD" clId="Web-{224842F2-E8BE-DF53-095B-01DE70E428DD}" dt="2021-09-02T13:53:11.347" v="41"/>
        <pc:sldMkLst>
          <pc:docMk/>
          <pc:sldMk cId="670889655" sldId="257"/>
        </pc:sldMkLst>
        <pc:picChg chg="del">
          <ac:chgData name="Lijzenga, S. (Sem)" userId="S::119284@calandlyceum.nl::5ce6c77a-031a-4fbd-92a0-b23c01d7a810" providerId="AD" clId="Web-{224842F2-E8BE-DF53-095B-01DE70E428DD}" dt="2021-09-02T13:46:03.604" v="34"/>
          <ac:picMkLst>
            <pc:docMk/>
            <pc:sldMk cId="670889655" sldId="257"/>
            <ac:picMk id="11" creationId="{09616510-4CA4-43A2-8399-6A583D5BE765}"/>
          </ac:picMkLst>
        </pc:picChg>
      </pc:sldChg>
      <pc:sldChg chg="modSp modTransition">
        <pc:chgData name="Lijzenga, S. (Sem)" userId="S::119284@calandlyceum.nl::5ce6c77a-031a-4fbd-92a0-b23c01d7a810" providerId="AD" clId="Web-{224842F2-E8BE-DF53-095B-01DE70E428DD}" dt="2021-09-02T13:53:21.347" v="42"/>
        <pc:sldMkLst>
          <pc:docMk/>
          <pc:sldMk cId="3844621493" sldId="258"/>
        </pc:sldMkLst>
        <pc:spChg chg="mod">
          <ac:chgData name="Lijzenga, S. (Sem)" userId="S::119284@calandlyceum.nl::5ce6c77a-031a-4fbd-92a0-b23c01d7a810" providerId="AD" clId="Web-{224842F2-E8BE-DF53-095B-01DE70E428DD}" dt="2021-09-02T13:51:50.986" v="39" actId="20577"/>
          <ac:spMkLst>
            <pc:docMk/>
            <pc:sldMk cId="3844621493" sldId="258"/>
            <ac:spMk id="5" creationId="{947648DF-DC21-4A18-87F5-1AEBD49FE853}"/>
          </ac:spMkLst>
        </pc:spChg>
      </pc:sldChg>
    </pc:docChg>
  </pc:docChgLst>
  <pc:docChgLst>
    <pc:chgData name="Salihi, S. (Selyan)" userId="b50d346b-af88-4ffc-b3dd-915cc9b38627" providerId="ADAL" clId="{DCF42576-B33E-4BDF-A4BB-21E2FD461478}"/>
    <pc:docChg chg="custSel modSld">
      <pc:chgData name="Salihi, S. (Selyan)" userId="b50d346b-af88-4ffc-b3dd-915cc9b38627" providerId="ADAL" clId="{DCF42576-B33E-4BDF-A4BB-21E2FD461478}" dt="2021-09-02T13:56:51.151" v="85" actId="20577"/>
      <pc:docMkLst>
        <pc:docMk/>
      </pc:docMkLst>
      <pc:sldChg chg="delSp mod modTransition">
        <pc:chgData name="Salihi, S. (Selyan)" userId="b50d346b-af88-4ffc-b3dd-915cc9b38627" providerId="ADAL" clId="{DCF42576-B33E-4BDF-A4BB-21E2FD461478}" dt="2021-09-02T13:55:25.212" v="75" actId="478"/>
        <pc:sldMkLst>
          <pc:docMk/>
          <pc:sldMk cId="712701933" sldId="256"/>
        </pc:sldMkLst>
        <pc:picChg chg="del">
          <ac:chgData name="Salihi, S. (Selyan)" userId="b50d346b-af88-4ffc-b3dd-915cc9b38627" providerId="ADAL" clId="{DCF42576-B33E-4BDF-A4BB-21E2FD461478}" dt="2021-09-02T13:55:25.212" v="75" actId="478"/>
          <ac:picMkLst>
            <pc:docMk/>
            <pc:sldMk cId="712701933" sldId="256"/>
            <ac:picMk id="12" creationId="{5B6B76E2-5220-4C22-8FDA-5EA1796F72CD}"/>
          </ac:picMkLst>
        </pc:picChg>
      </pc:sldChg>
      <pc:sldChg chg="modSp mod">
        <pc:chgData name="Salihi, S. (Selyan)" userId="b50d346b-af88-4ffc-b3dd-915cc9b38627" providerId="ADAL" clId="{DCF42576-B33E-4BDF-A4BB-21E2FD461478}" dt="2021-09-02T13:56:51.151" v="85" actId="20577"/>
        <pc:sldMkLst>
          <pc:docMk/>
          <pc:sldMk cId="3844621493" sldId="258"/>
        </pc:sldMkLst>
        <pc:spChg chg="mod">
          <ac:chgData name="Salihi, S. (Selyan)" userId="b50d346b-af88-4ffc-b3dd-915cc9b38627" providerId="ADAL" clId="{DCF42576-B33E-4BDF-A4BB-21E2FD461478}" dt="2021-09-02T13:56:51.151" v="85" actId="20577"/>
          <ac:spMkLst>
            <pc:docMk/>
            <pc:sldMk cId="3844621493" sldId="258"/>
            <ac:spMk id="5" creationId="{947648DF-DC21-4A18-87F5-1AEBD49FE853}"/>
          </ac:spMkLst>
        </pc:spChg>
        <pc:picChg chg="mod">
          <ac:chgData name="Salihi, S. (Selyan)" userId="b50d346b-af88-4ffc-b3dd-915cc9b38627" providerId="ADAL" clId="{DCF42576-B33E-4BDF-A4BB-21E2FD461478}" dt="2021-09-02T13:56:30.590" v="78" actId="1076"/>
          <ac:picMkLst>
            <pc:docMk/>
            <pc:sldMk cId="3844621493" sldId="258"/>
            <ac:picMk id="4" creationId="{09C18508-D737-4C8E-9BE9-4B81E23644AD}"/>
          </ac:picMkLst>
        </pc:picChg>
      </pc:sldChg>
    </pc:docChg>
  </pc:docChgLst>
  <pc:docChgLst>
    <pc:chgData name="Lijzenga, S. (Sem)" userId="S::119284@calandlyceum.nl::5ce6c77a-031a-4fbd-92a0-b23c01d7a810" providerId="AD" clId="Web-{91AC0A4C-80A5-CA5A-209B-A6AB003132BD}"/>
    <pc:docChg chg="modSld">
      <pc:chgData name="Lijzenga, S. (Sem)" userId="S::119284@calandlyceum.nl::5ce6c77a-031a-4fbd-92a0-b23c01d7a810" providerId="AD" clId="Web-{91AC0A4C-80A5-CA5A-209B-A6AB003132BD}" dt="2021-09-03T08:29:53.753" v="6"/>
      <pc:docMkLst>
        <pc:docMk/>
      </pc:docMkLst>
      <pc:sldChg chg="modSp modTransition">
        <pc:chgData name="Lijzenga, S. (Sem)" userId="S::119284@calandlyceum.nl::5ce6c77a-031a-4fbd-92a0-b23c01d7a810" providerId="AD" clId="Web-{91AC0A4C-80A5-CA5A-209B-A6AB003132BD}" dt="2021-09-03T08:28:59.970" v="5"/>
        <pc:sldMkLst>
          <pc:docMk/>
          <pc:sldMk cId="2441855421" sldId="259"/>
        </pc:sldMkLst>
        <pc:spChg chg="mod">
          <ac:chgData name="Lijzenga, S. (Sem)" userId="S::119284@calandlyceum.nl::5ce6c77a-031a-4fbd-92a0-b23c01d7a810" providerId="AD" clId="Web-{91AC0A4C-80A5-CA5A-209B-A6AB003132BD}" dt="2021-09-03T08:27:25.046" v="3" actId="20577"/>
          <ac:spMkLst>
            <pc:docMk/>
            <pc:sldMk cId="2441855421" sldId="259"/>
            <ac:spMk id="22" creationId="{2417BA41-3BB9-4CBC-93FF-14CB79B18696}"/>
          </ac:spMkLst>
        </pc:spChg>
      </pc:sldChg>
      <pc:sldChg chg="modTransition">
        <pc:chgData name="Lijzenga, S. (Sem)" userId="S::119284@calandlyceum.nl::5ce6c77a-031a-4fbd-92a0-b23c01d7a810" providerId="AD" clId="Web-{91AC0A4C-80A5-CA5A-209B-A6AB003132BD}" dt="2021-09-03T08:29:53.753" v="6"/>
        <pc:sldMkLst>
          <pc:docMk/>
          <pc:sldMk cId="2030142379" sldId="260"/>
        </pc:sldMkLst>
      </pc:sldChg>
    </pc:docChg>
  </pc:docChgLst>
  <pc:docChgLst>
    <pc:chgData name="Isik, S. (Safa)" userId="9996f28b-91ca-49a1-9f25-a7d47d114073" providerId="ADAL" clId="{593CE085-8B1F-493E-A6BD-A504F63F8DFF}"/>
    <pc:docChg chg="undo custSel addSld delSld modSld addMainMaster delMainMaster">
      <pc:chgData name="Isik, S. (Safa)" userId="9996f28b-91ca-49a1-9f25-a7d47d114073" providerId="ADAL" clId="{593CE085-8B1F-493E-A6BD-A504F63F8DFF}" dt="2021-09-03T08:28:48.772" v="1635" actId="47"/>
      <pc:docMkLst>
        <pc:docMk/>
      </pc:docMkLst>
      <pc:sldChg chg="addSp delSp modSp mod modMedia setBg modClrScheme delAnim setClrOvrMap delCm modCm chgLayout">
        <pc:chgData name="Isik, S. (Safa)" userId="9996f28b-91ca-49a1-9f25-a7d47d114073" providerId="ADAL" clId="{593CE085-8B1F-493E-A6BD-A504F63F8DFF}" dt="2021-09-02T13:39:08.709" v="77" actId="1592"/>
        <pc:sldMkLst>
          <pc:docMk/>
          <pc:sldMk cId="712701933" sldId="256"/>
        </pc:sldMkLst>
        <pc:spChg chg="mod">
          <ac:chgData name="Isik, S. (Safa)" userId="9996f28b-91ca-49a1-9f25-a7d47d114073" providerId="ADAL" clId="{593CE085-8B1F-493E-A6BD-A504F63F8DFF}" dt="2021-09-02T13:33:13.620" v="71" actId="26606"/>
          <ac:spMkLst>
            <pc:docMk/>
            <pc:sldMk cId="712701933" sldId="256"/>
            <ac:spMk id="2" creationId="{C8E4066E-A6FE-4723-9B7F-0B88C5F999E2}"/>
          </ac:spMkLst>
        </pc:spChg>
        <pc:spChg chg="mod">
          <ac:chgData name="Isik, S. (Safa)" userId="9996f28b-91ca-49a1-9f25-a7d47d114073" providerId="ADAL" clId="{593CE085-8B1F-493E-A6BD-A504F63F8DFF}" dt="2021-09-02T13:33:13.620" v="71" actId="26606"/>
          <ac:spMkLst>
            <pc:docMk/>
            <pc:sldMk cId="712701933" sldId="256"/>
            <ac:spMk id="3" creationId="{23E9A1D8-211D-4FFF-AE3D-102A59118AC5}"/>
          </ac:spMkLst>
        </pc:spChg>
        <pc:spChg chg="add del">
          <ac:chgData name="Isik, S. (Safa)" userId="9996f28b-91ca-49a1-9f25-a7d47d114073" providerId="ADAL" clId="{593CE085-8B1F-493E-A6BD-A504F63F8DFF}" dt="2021-09-02T13:33:07.751" v="66" actId="26606"/>
          <ac:spMkLst>
            <pc:docMk/>
            <pc:sldMk cId="712701933" sldId="256"/>
            <ac:spMk id="9" creationId="{EA7E347D-B32A-4759-B7FF-FD25A9AEE645}"/>
          </ac:spMkLst>
        </pc:spChg>
        <pc:spChg chg="add del">
          <ac:chgData name="Isik, S. (Safa)" userId="9996f28b-91ca-49a1-9f25-a7d47d114073" providerId="ADAL" clId="{593CE085-8B1F-493E-A6BD-A504F63F8DFF}" dt="2021-09-02T13:33:07.751" v="66" actId="26606"/>
          <ac:spMkLst>
            <pc:docMk/>
            <pc:sldMk cId="712701933" sldId="256"/>
            <ac:spMk id="11" creationId="{681F9FCB-1E38-43E9-8567-6292F4842051}"/>
          </ac:spMkLst>
        </pc:spChg>
        <pc:spChg chg="add del">
          <ac:chgData name="Isik, S. (Safa)" userId="9996f28b-91ca-49a1-9f25-a7d47d114073" providerId="ADAL" clId="{593CE085-8B1F-493E-A6BD-A504F63F8DFF}" dt="2021-09-02T13:33:07.751" v="66" actId="26606"/>
          <ac:spMkLst>
            <pc:docMk/>
            <pc:sldMk cId="712701933" sldId="256"/>
            <ac:spMk id="13" creationId="{E687037D-D197-4CDD-BB5E-43AEE9E53408}"/>
          </ac:spMkLst>
        </pc:spChg>
        <pc:spChg chg="add del">
          <ac:chgData name="Isik, S. (Safa)" userId="9996f28b-91ca-49a1-9f25-a7d47d114073" providerId="ADAL" clId="{593CE085-8B1F-493E-A6BD-A504F63F8DFF}" dt="2021-09-02T13:33:09.792" v="68" actId="26606"/>
          <ac:spMkLst>
            <pc:docMk/>
            <pc:sldMk cId="712701933" sldId="256"/>
            <ac:spMk id="21" creationId="{A88F843D-1C1B-C740-AC27-E3238D0F5F47}"/>
          </ac:spMkLst>
        </pc:spChg>
        <pc:spChg chg="add del">
          <ac:chgData name="Isik, S. (Safa)" userId="9996f28b-91ca-49a1-9f25-a7d47d114073" providerId="ADAL" clId="{593CE085-8B1F-493E-A6BD-A504F63F8DFF}" dt="2021-09-02T13:33:09.792" v="68" actId="26606"/>
          <ac:spMkLst>
            <pc:docMk/>
            <pc:sldMk cId="712701933" sldId="256"/>
            <ac:spMk id="23" creationId="{A21C8291-E3D5-4240-8FF4-E5213CBCC453}"/>
          </ac:spMkLst>
        </pc:spChg>
        <pc:spChg chg="add del">
          <ac:chgData name="Isik, S. (Safa)" userId="9996f28b-91ca-49a1-9f25-a7d47d114073" providerId="ADAL" clId="{593CE085-8B1F-493E-A6BD-A504F63F8DFF}" dt="2021-09-02T13:33:09.792" v="68" actId="26606"/>
          <ac:spMkLst>
            <pc:docMk/>
            <pc:sldMk cId="712701933" sldId="256"/>
            <ac:spMk id="24" creationId="{08B44AFE-C181-7047-8CC9-CA00BD385EEA}"/>
          </ac:spMkLst>
        </pc:spChg>
        <pc:spChg chg="add del">
          <ac:chgData name="Isik, S. (Safa)" userId="9996f28b-91ca-49a1-9f25-a7d47d114073" providerId="ADAL" clId="{593CE085-8B1F-493E-A6BD-A504F63F8DFF}" dt="2021-09-02T13:33:13.535" v="70" actId="26606"/>
          <ac:spMkLst>
            <pc:docMk/>
            <pc:sldMk cId="712701933" sldId="256"/>
            <ac:spMk id="26" creationId="{14F048CC-17C9-B246-BF2A-29E51AD1C6EA}"/>
          </ac:spMkLst>
        </pc:spChg>
        <pc:spChg chg="add del">
          <ac:chgData name="Isik, S. (Safa)" userId="9996f28b-91ca-49a1-9f25-a7d47d114073" providerId="ADAL" clId="{593CE085-8B1F-493E-A6BD-A504F63F8DFF}" dt="2021-09-02T13:33:13.535" v="70" actId="26606"/>
          <ac:spMkLst>
            <pc:docMk/>
            <pc:sldMk cId="712701933" sldId="256"/>
            <ac:spMk id="28" creationId="{53C4D10E-16D3-5D49-A995-1FD27619A96C}"/>
          </ac:spMkLst>
        </pc:spChg>
        <pc:spChg chg="add del">
          <ac:chgData name="Isik, S. (Safa)" userId="9996f28b-91ca-49a1-9f25-a7d47d114073" providerId="ADAL" clId="{593CE085-8B1F-493E-A6BD-A504F63F8DFF}" dt="2021-09-02T13:33:13.535" v="70" actId="26606"/>
          <ac:spMkLst>
            <pc:docMk/>
            <pc:sldMk cId="712701933" sldId="256"/>
            <ac:spMk id="29" creationId="{24124FF1-775D-AC4A-81D0-73FC0F54A682}"/>
          </ac:spMkLst>
        </pc:spChg>
        <pc:spChg chg="add del">
          <ac:chgData name="Isik, S. (Safa)" userId="9996f28b-91ca-49a1-9f25-a7d47d114073" providerId="ADAL" clId="{593CE085-8B1F-493E-A6BD-A504F63F8DFF}" dt="2021-09-02T13:33:13.535" v="70" actId="26606"/>
          <ac:spMkLst>
            <pc:docMk/>
            <pc:sldMk cId="712701933" sldId="256"/>
            <ac:spMk id="30" creationId="{C53E2C7F-F4FF-A94D-ACAE-82823EC88FEC}"/>
          </ac:spMkLst>
        </pc:spChg>
        <pc:spChg chg="add">
          <ac:chgData name="Isik, S. (Safa)" userId="9996f28b-91ca-49a1-9f25-a7d47d114073" providerId="ADAL" clId="{593CE085-8B1F-493E-A6BD-A504F63F8DFF}" dt="2021-09-02T13:33:13.620" v="71" actId="26606"/>
          <ac:spMkLst>
            <pc:docMk/>
            <pc:sldMk cId="712701933" sldId="256"/>
            <ac:spMk id="32" creationId="{E20BB609-EF92-42DB-836C-0699A590B5CF}"/>
          </ac:spMkLst>
        </pc:spChg>
        <pc:spChg chg="add">
          <ac:chgData name="Isik, S. (Safa)" userId="9996f28b-91ca-49a1-9f25-a7d47d114073" providerId="ADAL" clId="{593CE085-8B1F-493E-A6BD-A504F63F8DFF}" dt="2021-09-02T13:33:13.620" v="71" actId="26606"/>
          <ac:spMkLst>
            <pc:docMk/>
            <pc:sldMk cId="712701933" sldId="256"/>
            <ac:spMk id="33" creationId="{8BEC44CD-E290-4D60-A056-5BA05B182AC3}"/>
          </ac:spMkLst>
        </pc:spChg>
        <pc:spChg chg="add">
          <ac:chgData name="Isik, S. (Safa)" userId="9996f28b-91ca-49a1-9f25-a7d47d114073" providerId="ADAL" clId="{593CE085-8B1F-493E-A6BD-A504F63F8DFF}" dt="2021-09-02T13:33:13.620" v="71" actId="26606"/>
          <ac:spMkLst>
            <pc:docMk/>
            <pc:sldMk cId="712701933" sldId="256"/>
            <ac:spMk id="35" creationId="{B2C335F7-F61C-4EB4-80F2-4B1438FE66BB}"/>
          </ac:spMkLst>
        </pc:spChg>
        <pc:spChg chg="add">
          <ac:chgData name="Isik, S. (Safa)" userId="9996f28b-91ca-49a1-9f25-a7d47d114073" providerId="ADAL" clId="{593CE085-8B1F-493E-A6BD-A504F63F8DFF}" dt="2021-09-02T13:33:13.620" v="71" actId="26606"/>
          <ac:spMkLst>
            <pc:docMk/>
            <pc:sldMk cId="712701933" sldId="256"/>
            <ac:spMk id="36" creationId="{F1189494-2B67-46D2-93D6-A122A09BF6B2}"/>
          </ac:spMkLst>
        </pc:spChg>
        <pc:picChg chg="add del mod">
          <ac:chgData name="Isik, S. (Safa)" userId="9996f28b-91ca-49a1-9f25-a7d47d114073" providerId="ADAL" clId="{593CE085-8B1F-493E-A6BD-A504F63F8DFF}" dt="2021-09-02T13:33:07.751" v="66" actId="26606"/>
          <ac:picMkLst>
            <pc:docMk/>
            <pc:sldMk cId="712701933" sldId="256"/>
            <ac:picMk id="4" creationId="{ECF11FAD-E1A9-402F-B94A-021955DA1FF9}"/>
          </ac:picMkLst>
        </pc:picChg>
        <pc:picChg chg="del mod">
          <ac:chgData name="Isik, S. (Safa)" userId="9996f28b-91ca-49a1-9f25-a7d47d114073" providerId="ADAL" clId="{593CE085-8B1F-493E-A6BD-A504F63F8DFF}" dt="2021-09-02T13:39:02.024" v="74" actId="478"/>
          <ac:picMkLst>
            <pc:docMk/>
            <pc:sldMk cId="712701933" sldId="256"/>
            <ac:picMk id="8" creationId="{29E357C1-27C9-416F-AB2F-7A04F12BA0C9}"/>
          </ac:picMkLst>
        </pc:picChg>
        <pc:picChg chg="del">
          <ac:chgData name="Isik, S. (Safa)" userId="9996f28b-91ca-49a1-9f25-a7d47d114073" providerId="ADAL" clId="{593CE085-8B1F-493E-A6BD-A504F63F8DFF}" dt="2021-09-02T13:39:03.226" v="75" actId="478"/>
          <ac:picMkLst>
            <pc:docMk/>
            <pc:sldMk cId="712701933" sldId="256"/>
            <ac:picMk id="10" creationId="{FCDAC80C-B2DF-4C9A-B9FF-AAB4F8DFE852}"/>
          </ac:picMkLst>
        </pc:picChg>
        <pc:picChg chg="add del">
          <ac:chgData name="Isik, S. (Safa)" userId="9996f28b-91ca-49a1-9f25-a7d47d114073" providerId="ADAL" clId="{593CE085-8B1F-493E-A6BD-A504F63F8DFF}" dt="2021-09-02T13:33:09.792" v="68" actId="26606"/>
          <ac:picMkLst>
            <pc:docMk/>
            <pc:sldMk cId="712701933" sldId="256"/>
            <ac:picMk id="22" creationId="{8844B18F-F048-4CCA-B383-F20A2B294991}"/>
          </ac:picMkLst>
        </pc:picChg>
        <pc:picChg chg="add del">
          <ac:chgData name="Isik, S. (Safa)" userId="9996f28b-91ca-49a1-9f25-a7d47d114073" providerId="ADAL" clId="{593CE085-8B1F-493E-A6BD-A504F63F8DFF}" dt="2021-09-02T13:33:13.535" v="70" actId="26606"/>
          <ac:picMkLst>
            <pc:docMk/>
            <pc:sldMk cId="712701933" sldId="256"/>
            <ac:picMk id="27" creationId="{6BC5DBAB-9C68-4E54-8243-302E95858948}"/>
          </ac:picMkLst>
        </pc:picChg>
        <pc:picChg chg="add">
          <ac:chgData name="Isik, S. (Safa)" userId="9996f28b-91ca-49a1-9f25-a7d47d114073" providerId="ADAL" clId="{593CE085-8B1F-493E-A6BD-A504F63F8DFF}" dt="2021-09-02T13:33:13.620" v="71" actId="26606"/>
          <ac:picMkLst>
            <pc:docMk/>
            <pc:sldMk cId="712701933" sldId="256"/>
            <ac:picMk id="34" creationId="{AF767E7E-8CB3-4120-8F6E-B3F58511D362}"/>
          </ac:picMkLst>
        </pc:picChg>
        <pc:cxnChg chg="add del">
          <ac:chgData name="Isik, S. (Safa)" userId="9996f28b-91ca-49a1-9f25-a7d47d114073" providerId="ADAL" clId="{593CE085-8B1F-493E-A6BD-A504F63F8DFF}" dt="2021-09-02T13:33:07.751" v="66" actId="26606"/>
          <ac:cxnSpMkLst>
            <pc:docMk/>
            <pc:sldMk cId="712701933" sldId="256"/>
            <ac:cxnSpMk id="15" creationId="{50E49A7D-8FD9-436A-B77B-246CE503101D}"/>
          </ac:cxnSpMkLst>
        </pc:cxnChg>
        <pc:cxnChg chg="add del">
          <ac:chgData name="Isik, S. (Safa)" userId="9996f28b-91ca-49a1-9f25-a7d47d114073" providerId="ADAL" clId="{593CE085-8B1F-493E-A6BD-A504F63F8DFF}" dt="2021-09-02T13:33:07.751" v="66" actId="26606"/>
          <ac:cxnSpMkLst>
            <pc:docMk/>
            <pc:sldMk cId="712701933" sldId="256"/>
            <ac:cxnSpMk id="17" creationId="{DA3BF173-E8FE-4201-89A7-ABF03E41DA9D}"/>
          </ac:cxnSpMkLst>
        </pc:cxnChg>
        <pc:cxnChg chg="add del">
          <ac:chgData name="Isik, S. (Safa)" userId="9996f28b-91ca-49a1-9f25-a7d47d114073" providerId="ADAL" clId="{593CE085-8B1F-493E-A6BD-A504F63F8DFF}" dt="2021-09-02T13:33:07.751" v="66" actId="26606"/>
          <ac:cxnSpMkLst>
            <pc:docMk/>
            <pc:sldMk cId="712701933" sldId="256"/>
            <ac:cxnSpMk id="19" creationId="{7C773C5F-88DC-4BF1-8396-4EFD489005C5}"/>
          </ac:cxnSpMkLst>
        </pc:cxnChg>
      </pc:sldChg>
      <pc:sldChg chg="addSp delSp modSp new mod">
        <pc:chgData name="Isik, S. (Safa)" userId="9996f28b-91ca-49a1-9f25-a7d47d114073" providerId="ADAL" clId="{593CE085-8B1F-493E-A6BD-A504F63F8DFF}" dt="2021-09-02T13:42:51.457" v="210" actId="403"/>
        <pc:sldMkLst>
          <pc:docMk/>
          <pc:sldMk cId="670889655" sldId="257"/>
        </pc:sldMkLst>
        <pc:spChg chg="mod">
          <ac:chgData name="Isik, S. (Safa)" userId="9996f28b-91ca-49a1-9f25-a7d47d114073" providerId="ADAL" clId="{593CE085-8B1F-493E-A6BD-A504F63F8DFF}" dt="2021-09-02T13:39:42.187" v="107" actId="20577"/>
          <ac:spMkLst>
            <pc:docMk/>
            <pc:sldMk cId="670889655" sldId="257"/>
            <ac:spMk id="2" creationId="{417F2E78-A0AC-4683-99CD-88476F95CF77}"/>
          </ac:spMkLst>
        </pc:spChg>
        <pc:spChg chg="del">
          <ac:chgData name="Isik, S. (Safa)" userId="9996f28b-91ca-49a1-9f25-a7d47d114073" providerId="ADAL" clId="{593CE085-8B1F-493E-A6BD-A504F63F8DFF}" dt="2021-09-02T13:39:26.595" v="98" actId="478"/>
          <ac:spMkLst>
            <pc:docMk/>
            <pc:sldMk cId="670889655" sldId="257"/>
            <ac:spMk id="3" creationId="{512EA0BB-7756-4F82-920C-8BF2681E2A1A}"/>
          </ac:spMkLst>
        </pc:spChg>
        <pc:spChg chg="add del mod">
          <ac:chgData name="Isik, S. (Safa)" userId="9996f28b-91ca-49a1-9f25-a7d47d114073" providerId="ADAL" clId="{593CE085-8B1F-493E-A6BD-A504F63F8DFF}" dt="2021-09-02T13:39:43.124" v="109"/>
          <ac:spMkLst>
            <pc:docMk/>
            <pc:sldMk cId="670889655" sldId="257"/>
            <ac:spMk id="4" creationId="{EF1BB41C-750F-47D1-AE9E-35E5DA9E3160}"/>
          </ac:spMkLst>
        </pc:spChg>
        <pc:spChg chg="add mod">
          <ac:chgData name="Isik, S. (Safa)" userId="9996f28b-91ca-49a1-9f25-a7d47d114073" providerId="ADAL" clId="{593CE085-8B1F-493E-A6BD-A504F63F8DFF}" dt="2021-09-02T13:42:51.457" v="210" actId="403"/>
          <ac:spMkLst>
            <pc:docMk/>
            <pc:sldMk cId="670889655" sldId="257"/>
            <ac:spMk id="5" creationId="{B6296706-1BFF-4042-A5D9-4BF6C51E44EF}"/>
          </ac:spMkLst>
        </pc:spChg>
      </pc:sldChg>
      <pc:sldChg chg="addSp delSp modSp new mod setBg">
        <pc:chgData name="Isik, S. (Safa)" userId="9996f28b-91ca-49a1-9f25-a7d47d114073" providerId="ADAL" clId="{593CE085-8B1F-493E-A6BD-A504F63F8DFF}" dt="2021-09-03T08:27:59.548" v="1629" actId="20577"/>
        <pc:sldMkLst>
          <pc:docMk/>
          <pc:sldMk cId="3844621493" sldId="258"/>
        </pc:sldMkLst>
        <pc:spChg chg="mod">
          <ac:chgData name="Isik, S. (Safa)" userId="9996f28b-91ca-49a1-9f25-a7d47d114073" providerId="ADAL" clId="{593CE085-8B1F-493E-A6BD-A504F63F8DFF}" dt="2021-09-03T08:27:59.548" v="1629" actId="20577"/>
          <ac:spMkLst>
            <pc:docMk/>
            <pc:sldMk cId="3844621493" sldId="258"/>
            <ac:spMk id="2" creationId="{E4F840EE-D779-47C9-9ACF-3575560982BA}"/>
          </ac:spMkLst>
        </pc:spChg>
        <pc:spChg chg="del">
          <ac:chgData name="Isik, S. (Safa)" userId="9996f28b-91ca-49a1-9f25-a7d47d114073" providerId="ADAL" clId="{593CE085-8B1F-493E-A6BD-A504F63F8DFF}" dt="2021-09-02T13:43:19.739" v="242" actId="478"/>
          <ac:spMkLst>
            <pc:docMk/>
            <pc:sldMk cId="3844621493" sldId="258"/>
            <ac:spMk id="3" creationId="{9827E5B4-5C61-4DEE-87E3-8C33C19DA360}"/>
          </ac:spMkLst>
        </pc:spChg>
        <pc:spChg chg="add mod">
          <ac:chgData name="Isik, S. (Safa)" userId="9996f28b-91ca-49a1-9f25-a7d47d114073" providerId="ADAL" clId="{593CE085-8B1F-493E-A6BD-A504F63F8DFF}" dt="2021-09-03T08:22:25.886" v="1184" actId="20577"/>
          <ac:spMkLst>
            <pc:docMk/>
            <pc:sldMk cId="3844621493" sldId="258"/>
            <ac:spMk id="5" creationId="{947648DF-DC21-4A18-87F5-1AEBD49FE853}"/>
          </ac:spMkLst>
        </pc:spChg>
        <pc:spChg chg="add">
          <ac:chgData name="Isik, S. (Safa)" userId="9996f28b-91ca-49a1-9f25-a7d47d114073" providerId="ADAL" clId="{593CE085-8B1F-493E-A6BD-A504F63F8DFF}" dt="2021-09-02T13:43:26.495" v="243" actId="26606"/>
          <ac:spMkLst>
            <pc:docMk/>
            <pc:sldMk cId="3844621493" sldId="258"/>
            <ac:spMk id="8" creationId="{ADE57300-C7FF-4578-99A0-42B0295B123C}"/>
          </ac:spMkLst>
        </pc:spChg>
        <pc:spChg chg="add">
          <ac:chgData name="Isik, S. (Safa)" userId="9996f28b-91ca-49a1-9f25-a7d47d114073" providerId="ADAL" clId="{593CE085-8B1F-493E-A6BD-A504F63F8DFF}" dt="2021-09-02T13:43:26.495" v="243" actId="26606"/>
          <ac:spMkLst>
            <pc:docMk/>
            <pc:sldMk cId="3844621493" sldId="258"/>
            <ac:spMk id="10" creationId="{F3FF94B3-6D3E-44FE-BB02-A9027C0003C7}"/>
          </ac:spMkLst>
        </pc:spChg>
        <pc:spChg chg="add">
          <ac:chgData name="Isik, S. (Safa)" userId="9996f28b-91ca-49a1-9f25-a7d47d114073" providerId="ADAL" clId="{593CE085-8B1F-493E-A6BD-A504F63F8DFF}" dt="2021-09-02T13:43:26.495" v="243" actId="26606"/>
          <ac:spMkLst>
            <pc:docMk/>
            <pc:sldMk cId="3844621493" sldId="258"/>
            <ac:spMk id="12" creationId="{E20BB609-EF92-42DB-836C-0699A590B5CF}"/>
          </ac:spMkLst>
        </pc:spChg>
        <pc:spChg chg="add">
          <ac:chgData name="Isik, S. (Safa)" userId="9996f28b-91ca-49a1-9f25-a7d47d114073" providerId="ADAL" clId="{593CE085-8B1F-493E-A6BD-A504F63F8DFF}" dt="2021-09-02T13:43:26.495" v="243" actId="26606"/>
          <ac:spMkLst>
            <pc:docMk/>
            <pc:sldMk cId="3844621493" sldId="258"/>
            <ac:spMk id="14" creationId="{7508F7DC-CA28-4ACE-AF79-D7E98ED1BFA3}"/>
          </ac:spMkLst>
        </pc:spChg>
        <pc:spChg chg="add">
          <ac:chgData name="Isik, S. (Safa)" userId="9996f28b-91ca-49a1-9f25-a7d47d114073" providerId="ADAL" clId="{593CE085-8B1F-493E-A6BD-A504F63F8DFF}" dt="2021-09-02T13:43:26.495" v="243" actId="26606"/>
          <ac:spMkLst>
            <pc:docMk/>
            <pc:sldMk cId="3844621493" sldId="258"/>
            <ac:spMk id="16" creationId="{9AB20218-A500-457C-B65C-F3D198B1F717}"/>
          </ac:spMkLst>
        </pc:spChg>
        <pc:spChg chg="add">
          <ac:chgData name="Isik, S. (Safa)" userId="9996f28b-91ca-49a1-9f25-a7d47d114073" providerId="ADAL" clId="{593CE085-8B1F-493E-A6BD-A504F63F8DFF}" dt="2021-09-02T13:43:26.495" v="243" actId="26606"/>
          <ac:spMkLst>
            <pc:docMk/>
            <pc:sldMk cId="3844621493" sldId="258"/>
            <ac:spMk id="18" creationId="{B2C335F7-F61C-4EB4-80F2-4B1438FE66BB}"/>
          </ac:spMkLst>
        </pc:spChg>
        <pc:picChg chg="add mod">
          <ac:chgData name="Isik, S. (Safa)" userId="9996f28b-91ca-49a1-9f25-a7d47d114073" providerId="ADAL" clId="{593CE085-8B1F-493E-A6BD-A504F63F8DFF}" dt="2021-09-02T13:44:33.080" v="246" actId="1076"/>
          <ac:picMkLst>
            <pc:docMk/>
            <pc:sldMk cId="3844621493" sldId="258"/>
            <ac:picMk id="4" creationId="{09C18508-D737-4C8E-9BE9-4B81E23644AD}"/>
          </ac:picMkLst>
        </pc:picChg>
      </pc:sldChg>
      <pc:sldChg chg="addSp delSp modSp new add del mod setBg">
        <pc:chgData name="Isik, S. (Safa)" userId="9996f28b-91ca-49a1-9f25-a7d47d114073" providerId="ADAL" clId="{593CE085-8B1F-493E-A6BD-A504F63F8DFF}" dt="2021-09-03T08:28:46.674" v="1634" actId="47"/>
        <pc:sldMkLst>
          <pc:docMk/>
          <pc:sldMk cId="2441855421" sldId="259"/>
        </pc:sldMkLst>
        <pc:spChg chg="mod">
          <ac:chgData name="Isik, S. (Safa)" userId="9996f28b-91ca-49a1-9f25-a7d47d114073" providerId="ADAL" clId="{593CE085-8B1F-493E-A6BD-A504F63F8DFF}" dt="2021-09-03T08:20:18.628" v="875" actId="26606"/>
          <ac:spMkLst>
            <pc:docMk/>
            <pc:sldMk cId="2441855421" sldId="259"/>
            <ac:spMk id="2" creationId="{A91DA072-DC0F-4F82-8012-1BE79BCD0291}"/>
          </ac:spMkLst>
        </pc:spChg>
        <pc:spChg chg="add del">
          <ac:chgData name="Isik, S. (Safa)" userId="9996f28b-91ca-49a1-9f25-a7d47d114073" providerId="ADAL" clId="{593CE085-8B1F-493E-A6BD-A504F63F8DFF}" dt="2021-09-03T08:20:18.628" v="875" actId="26606"/>
          <ac:spMkLst>
            <pc:docMk/>
            <pc:sldMk cId="2441855421" sldId="259"/>
            <ac:spMk id="3" creationId="{2417BA41-3BB9-4CBC-93FF-14CB79B18696}"/>
          </ac:spMkLst>
        </pc:spChg>
        <pc:spChg chg="add del">
          <ac:chgData name="Isik, S. (Safa)" userId="9996f28b-91ca-49a1-9f25-a7d47d114073" providerId="ADAL" clId="{593CE085-8B1F-493E-A6BD-A504F63F8DFF}" dt="2021-09-03T08:20:18.604" v="874" actId="26606"/>
          <ac:spMkLst>
            <pc:docMk/>
            <pc:sldMk cId="2441855421" sldId="259"/>
            <ac:spMk id="8" creationId="{ADE57300-C7FF-4578-99A0-42B0295B123C}"/>
          </ac:spMkLst>
        </pc:spChg>
        <pc:spChg chg="add del">
          <ac:chgData name="Isik, S. (Safa)" userId="9996f28b-91ca-49a1-9f25-a7d47d114073" providerId="ADAL" clId="{593CE085-8B1F-493E-A6BD-A504F63F8DFF}" dt="2021-09-03T08:20:18.604" v="874" actId="26606"/>
          <ac:spMkLst>
            <pc:docMk/>
            <pc:sldMk cId="2441855421" sldId="259"/>
            <ac:spMk id="10" creationId="{DB8F8250-7A81-4A19-87AD-FFB2CE4E39A5}"/>
          </ac:spMkLst>
        </pc:spChg>
        <pc:spChg chg="add del">
          <ac:chgData name="Isik, S. (Safa)" userId="9996f28b-91ca-49a1-9f25-a7d47d114073" providerId="ADAL" clId="{593CE085-8B1F-493E-A6BD-A504F63F8DFF}" dt="2021-09-03T08:20:18.604" v="874" actId="26606"/>
          <ac:spMkLst>
            <pc:docMk/>
            <pc:sldMk cId="2441855421" sldId="259"/>
            <ac:spMk id="12" creationId="{F3FF94B3-6D3E-44FE-BB02-A9027C0003C7}"/>
          </ac:spMkLst>
        </pc:spChg>
        <pc:spChg chg="add del">
          <ac:chgData name="Isik, S. (Safa)" userId="9996f28b-91ca-49a1-9f25-a7d47d114073" providerId="ADAL" clId="{593CE085-8B1F-493E-A6BD-A504F63F8DFF}" dt="2021-09-03T08:20:18.604" v="874" actId="26606"/>
          <ac:spMkLst>
            <pc:docMk/>
            <pc:sldMk cId="2441855421" sldId="259"/>
            <ac:spMk id="14" creationId="{E20BB609-EF92-42DB-836C-0699A590B5CF}"/>
          </ac:spMkLst>
        </pc:spChg>
        <pc:spChg chg="add del">
          <ac:chgData name="Isik, S. (Safa)" userId="9996f28b-91ca-49a1-9f25-a7d47d114073" providerId="ADAL" clId="{593CE085-8B1F-493E-A6BD-A504F63F8DFF}" dt="2021-09-03T08:20:18.604" v="874" actId="26606"/>
          <ac:spMkLst>
            <pc:docMk/>
            <pc:sldMk cId="2441855421" sldId="259"/>
            <ac:spMk id="16" creationId="{421EDC21-3D08-490A-844B-25347DAF1F87}"/>
          </ac:spMkLst>
        </pc:spChg>
        <pc:spChg chg="add del">
          <ac:chgData name="Isik, S. (Safa)" userId="9996f28b-91ca-49a1-9f25-a7d47d114073" providerId="ADAL" clId="{593CE085-8B1F-493E-A6BD-A504F63F8DFF}" dt="2021-09-03T08:20:18.604" v="874" actId="26606"/>
          <ac:spMkLst>
            <pc:docMk/>
            <pc:sldMk cId="2441855421" sldId="259"/>
            <ac:spMk id="18" creationId="{B2C335F7-F61C-4EB4-80F2-4B1438FE66BB}"/>
          </ac:spMkLst>
        </pc:spChg>
        <pc:spChg chg="add">
          <ac:chgData name="Isik, S. (Safa)" userId="9996f28b-91ca-49a1-9f25-a7d47d114073" providerId="ADAL" clId="{593CE085-8B1F-493E-A6BD-A504F63F8DFF}" dt="2021-09-03T08:20:18.628" v="875" actId="26606"/>
          <ac:spMkLst>
            <pc:docMk/>
            <pc:sldMk cId="2441855421" sldId="259"/>
            <ac:spMk id="20" creationId="{FAA3B297-9683-4E38-89FA-062C53E13F85}"/>
          </ac:spMkLst>
        </pc:spChg>
        <pc:spChg chg="add">
          <ac:chgData name="Isik, S. (Safa)" userId="9996f28b-91ca-49a1-9f25-a7d47d114073" providerId="ADAL" clId="{593CE085-8B1F-493E-A6BD-A504F63F8DFF}" dt="2021-09-03T08:20:18.628" v="875" actId="26606"/>
          <ac:spMkLst>
            <pc:docMk/>
            <pc:sldMk cId="2441855421" sldId="259"/>
            <ac:spMk id="21" creationId="{5B8D7907-8AB9-4E98-A576-1A13AECEDF3A}"/>
          </ac:spMkLst>
        </pc:spChg>
        <pc:spChg chg="add mod">
          <ac:chgData name="Isik, S. (Safa)" userId="9996f28b-91ca-49a1-9f25-a7d47d114073" providerId="ADAL" clId="{593CE085-8B1F-493E-A6BD-A504F63F8DFF}" dt="2021-09-03T08:28:09.593" v="1631" actId="20577"/>
          <ac:spMkLst>
            <pc:docMk/>
            <pc:sldMk cId="2441855421" sldId="259"/>
            <ac:spMk id="22" creationId="{2417BA41-3BB9-4CBC-93FF-14CB79B18696}"/>
          </ac:spMkLst>
        </pc:spChg>
      </pc:sldChg>
      <pc:sldChg chg="addSp delSp modSp new add del mod setBg">
        <pc:chgData name="Isik, S. (Safa)" userId="9996f28b-91ca-49a1-9f25-a7d47d114073" providerId="ADAL" clId="{593CE085-8B1F-493E-A6BD-A504F63F8DFF}" dt="2021-09-03T08:28:48.772" v="1635" actId="47"/>
        <pc:sldMkLst>
          <pc:docMk/>
          <pc:sldMk cId="2030142379" sldId="260"/>
        </pc:sldMkLst>
        <pc:spChg chg="mod">
          <ac:chgData name="Isik, S. (Safa)" userId="9996f28b-91ca-49a1-9f25-a7d47d114073" providerId="ADAL" clId="{593CE085-8B1F-493E-A6BD-A504F63F8DFF}" dt="2021-09-03T08:23:28.210" v="1222" actId="26606"/>
          <ac:spMkLst>
            <pc:docMk/>
            <pc:sldMk cId="2030142379" sldId="260"/>
            <ac:spMk id="2" creationId="{1B952236-B11F-4EB0-8AB8-67A575097DAF}"/>
          </ac:spMkLst>
        </pc:spChg>
        <pc:spChg chg="add del mod">
          <ac:chgData name="Isik, S. (Safa)" userId="9996f28b-91ca-49a1-9f25-a7d47d114073" providerId="ADAL" clId="{593CE085-8B1F-493E-A6BD-A504F63F8DFF}" dt="2021-09-03T08:23:09.496" v="1220" actId="26606"/>
          <ac:spMkLst>
            <pc:docMk/>
            <pc:sldMk cId="2030142379" sldId="260"/>
            <ac:spMk id="3" creationId="{74C4DEF7-9EA7-4B1C-994F-E33E3FC9F8BF}"/>
          </ac:spMkLst>
        </pc:spChg>
        <pc:spChg chg="add mod">
          <ac:chgData name="Isik, S. (Safa)" userId="9996f28b-91ca-49a1-9f25-a7d47d114073" providerId="ADAL" clId="{593CE085-8B1F-493E-A6BD-A504F63F8DFF}" dt="2021-09-03T08:27:31.718" v="1626" actId="20577"/>
          <ac:spMkLst>
            <pc:docMk/>
            <pc:sldMk cId="2030142379" sldId="260"/>
            <ac:spMk id="4" creationId="{4B6409EC-EBFE-454C-BD68-42545738E259}"/>
          </ac:spMkLst>
        </pc:spChg>
        <pc:spChg chg="add del">
          <ac:chgData name="Isik, S. (Safa)" userId="9996f28b-91ca-49a1-9f25-a7d47d114073" providerId="ADAL" clId="{593CE085-8B1F-493E-A6BD-A504F63F8DFF}" dt="2021-09-03T08:23:06.980" v="1217" actId="26606"/>
          <ac:spMkLst>
            <pc:docMk/>
            <pc:sldMk cId="2030142379" sldId="260"/>
            <ac:spMk id="8" creationId="{BF32F1E5-D276-4903-A7FB-E083AEFD5F41}"/>
          </ac:spMkLst>
        </pc:spChg>
        <pc:spChg chg="add del">
          <ac:chgData name="Isik, S. (Safa)" userId="9996f28b-91ca-49a1-9f25-a7d47d114073" providerId="ADAL" clId="{593CE085-8B1F-493E-A6BD-A504F63F8DFF}" dt="2021-09-03T08:23:09.472" v="1219" actId="26606"/>
          <ac:spMkLst>
            <pc:docMk/>
            <pc:sldMk cId="2030142379" sldId="260"/>
            <ac:spMk id="9" creationId="{ADE57300-C7FF-4578-99A0-42B0295B123C}"/>
          </ac:spMkLst>
        </pc:spChg>
        <pc:spChg chg="add del">
          <ac:chgData name="Isik, S. (Safa)" userId="9996f28b-91ca-49a1-9f25-a7d47d114073" providerId="ADAL" clId="{593CE085-8B1F-493E-A6BD-A504F63F8DFF}" dt="2021-09-03T08:23:06.980" v="1217" actId="26606"/>
          <ac:spMkLst>
            <pc:docMk/>
            <pc:sldMk cId="2030142379" sldId="260"/>
            <ac:spMk id="10" creationId="{F1EDBAD4-CA8E-4A37-A91C-CF0FBC51CD32}"/>
          </ac:spMkLst>
        </pc:spChg>
        <pc:spChg chg="add del">
          <ac:chgData name="Isik, S. (Safa)" userId="9996f28b-91ca-49a1-9f25-a7d47d114073" providerId="ADAL" clId="{593CE085-8B1F-493E-A6BD-A504F63F8DFF}" dt="2021-09-03T08:23:09.472" v="1219" actId="26606"/>
          <ac:spMkLst>
            <pc:docMk/>
            <pc:sldMk cId="2030142379" sldId="260"/>
            <ac:spMk id="11" creationId="{F3FF94B3-6D3E-44FE-BB02-A9027C0003C7}"/>
          </ac:spMkLst>
        </pc:spChg>
        <pc:spChg chg="add del">
          <ac:chgData name="Isik, S. (Safa)" userId="9996f28b-91ca-49a1-9f25-a7d47d114073" providerId="ADAL" clId="{593CE085-8B1F-493E-A6BD-A504F63F8DFF}" dt="2021-09-03T08:23:06.980" v="1217" actId="26606"/>
          <ac:spMkLst>
            <pc:docMk/>
            <pc:sldMk cId="2030142379" sldId="260"/>
            <ac:spMk id="12" creationId="{2716B85D-0F68-4B6F-8A83-99D6E80F4E75}"/>
          </ac:spMkLst>
        </pc:spChg>
        <pc:spChg chg="add del">
          <ac:chgData name="Isik, S. (Safa)" userId="9996f28b-91ca-49a1-9f25-a7d47d114073" providerId="ADAL" clId="{593CE085-8B1F-493E-A6BD-A504F63F8DFF}" dt="2021-09-03T08:23:09.472" v="1219" actId="26606"/>
          <ac:spMkLst>
            <pc:docMk/>
            <pc:sldMk cId="2030142379" sldId="260"/>
            <ac:spMk id="13" creationId="{E20BB609-EF92-42DB-836C-0699A590B5CF}"/>
          </ac:spMkLst>
        </pc:spChg>
        <pc:spChg chg="add del">
          <ac:chgData name="Isik, S. (Safa)" userId="9996f28b-91ca-49a1-9f25-a7d47d114073" providerId="ADAL" clId="{593CE085-8B1F-493E-A6BD-A504F63F8DFF}" dt="2021-09-03T08:23:06.980" v="1217" actId="26606"/>
          <ac:spMkLst>
            <pc:docMk/>
            <pc:sldMk cId="2030142379" sldId="260"/>
            <ac:spMk id="14" creationId="{E44F55FD-6E97-46CD-B9CB-723352BE1250}"/>
          </ac:spMkLst>
        </pc:spChg>
        <pc:spChg chg="add del">
          <ac:chgData name="Isik, S. (Safa)" userId="9996f28b-91ca-49a1-9f25-a7d47d114073" providerId="ADAL" clId="{593CE085-8B1F-493E-A6BD-A504F63F8DFF}" dt="2021-09-03T08:23:09.472" v="1219" actId="26606"/>
          <ac:spMkLst>
            <pc:docMk/>
            <pc:sldMk cId="2030142379" sldId="260"/>
            <ac:spMk id="15" creationId="{67B3E2DB-180D-4752-BBB6-987822D6BC7D}"/>
          </ac:spMkLst>
        </pc:spChg>
        <pc:spChg chg="add del">
          <ac:chgData name="Isik, S. (Safa)" userId="9996f28b-91ca-49a1-9f25-a7d47d114073" providerId="ADAL" clId="{593CE085-8B1F-493E-A6BD-A504F63F8DFF}" dt="2021-09-03T08:23:28.210" v="1222" actId="26606"/>
          <ac:spMkLst>
            <pc:docMk/>
            <pc:sldMk cId="2030142379" sldId="260"/>
            <ac:spMk id="16" creationId="{421EDC21-3D08-490A-844B-25347DAF1F87}"/>
          </ac:spMkLst>
        </pc:spChg>
        <pc:spChg chg="add del">
          <ac:chgData name="Isik, S. (Safa)" userId="9996f28b-91ca-49a1-9f25-a7d47d114073" providerId="ADAL" clId="{593CE085-8B1F-493E-A6BD-A504F63F8DFF}" dt="2021-09-03T08:23:09.472" v="1219" actId="26606"/>
          <ac:spMkLst>
            <pc:docMk/>
            <pc:sldMk cId="2030142379" sldId="260"/>
            <ac:spMk id="17" creationId="{B2C335F7-F61C-4EB4-80F2-4B1438FE66BB}"/>
          </ac:spMkLst>
        </pc:spChg>
        <pc:spChg chg="add del">
          <ac:chgData name="Isik, S. (Safa)" userId="9996f28b-91ca-49a1-9f25-a7d47d114073" providerId="ADAL" clId="{593CE085-8B1F-493E-A6BD-A504F63F8DFF}" dt="2021-09-03T08:23:28.210" v="1222" actId="26606"/>
          <ac:spMkLst>
            <pc:docMk/>
            <pc:sldMk cId="2030142379" sldId="260"/>
            <ac:spMk id="18" creationId="{B2C335F7-F61C-4EB4-80F2-4B1438FE66BB}"/>
          </ac:spMkLst>
        </pc:spChg>
        <pc:spChg chg="add del">
          <ac:chgData name="Isik, S. (Safa)" userId="9996f28b-91ca-49a1-9f25-a7d47d114073" providerId="ADAL" clId="{593CE085-8B1F-493E-A6BD-A504F63F8DFF}" dt="2021-09-03T08:23:28.210" v="1222" actId="26606"/>
          <ac:spMkLst>
            <pc:docMk/>
            <pc:sldMk cId="2030142379" sldId="260"/>
            <ac:spMk id="19" creationId="{ADE57300-C7FF-4578-99A0-42B0295B123C}"/>
          </ac:spMkLst>
        </pc:spChg>
        <pc:spChg chg="add del">
          <ac:chgData name="Isik, S. (Safa)" userId="9996f28b-91ca-49a1-9f25-a7d47d114073" providerId="ADAL" clId="{593CE085-8B1F-493E-A6BD-A504F63F8DFF}" dt="2021-09-03T08:23:28.210" v="1222" actId="26606"/>
          <ac:spMkLst>
            <pc:docMk/>
            <pc:sldMk cId="2030142379" sldId="260"/>
            <ac:spMk id="20" creationId="{DB8F8250-7A81-4A19-87AD-FFB2CE4E39A5}"/>
          </ac:spMkLst>
        </pc:spChg>
        <pc:spChg chg="add del">
          <ac:chgData name="Isik, S. (Safa)" userId="9996f28b-91ca-49a1-9f25-a7d47d114073" providerId="ADAL" clId="{593CE085-8B1F-493E-A6BD-A504F63F8DFF}" dt="2021-09-03T08:23:28.210" v="1222" actId="26606"/>
          <ac:spMkLst>
            <pc:docMk/>
            <pc:sldMk cId="2030142379" sldId="260"/>
            <ac:spMk id="21" creationId="{F3FF94B3-6D3E-44FE-BB02-A9027C0003C7}"/>
          </ac:spMkLst>
        </pc:spChg>
        <pc:spChg chg="add del">
          <ac:chgData name="Isik, S. (Safa)" userId="9996f28b-91ca-49a1-9f25-a7d47d114073" providerId="ADAL" clId="{593CE085-8B1F-493E-A6BD-A504F63F8DFF}" dt="2021-09-03T08:23:28.210" v="1222" actId="26606"/>
          <ac:spMkLst>
            <pc:docMk/>
            <pc:sldMk cId="2030142379" sldId="260"/>
            <ac:spMk id="22" creationId="{E20BB609-EF92-42DB-836C-0699A590B5CF}"/>
          </ac:spMkLst>
        </pc:spChg>
        <pc:spChg chg="add">
          <ac:chgData name="Isik, S. (Safa)" userId="9996f28b-91ca-49a1-9f25-a7d47d114073" providerId="ADAL" clId="{593CE085-8B1F-493E-A6BD-A504F63F8DFF}" dt="2021-09-03T08:23:28.210" v="1222" actId="26606"/>
          <ac:spMkLst>
            <pc:docMk/>
            <pc:sldMk cId="2030142379" sldId="260"/>
            <ac:spMk id="71" creationId="{ADE57300-C7FF-4578-99A0-42B0295B123C}"/>
          </ac:spMkLst>
        </pc:spChg>
        <pc:spChg chg="add">
          <ac:chgData name="Isik, S. (Safa)" userId="9996f28b-91ca-49a1-9f25-a7d47d114073" providerId="ADAL" clId="{593CE085-8B1F-493E-A6BD-A504F63F8DFF}" dt="2021-09-03T08:23:28.210" v="1222" actId="26606"/>
          <ac:spMkLst>
            <pc:docMk/>
            <pc:sldMk cId="2030142379" sldId="260"/>
            <ac:spMk id="73" creationId="{F3FF94B3-6D3E-44FE-BB02-A9027C0003C7}"/>
          </ac:spMkLst>
        </pc:spChg>
        <pc:spChg chg="add">
          <ac:chgData name="Isik, S. (Safa)" userId="9996f28b-91ca-49a1-9f25-a7d47d114073" providerId="ADAL" clId="{593CE085-8B1F-493E-A6BD-A504F63F8DFF}" dt="2021-09-03T08:23:28.210" v="1222" actId="26606"/>
          <ac:spMkLst>
            <pc:docMk/>
            <pc:sldMk cId="2030142379" sldId="260"/>
            <ac:spMk id="75" creationId="{956C5C09-0043-4549-B800-2101B70D667D}"/>
          </ac:spMkLst>
        </pc:spChg>
        <pc:spChg chg="add">
          <ac:chgData name="Isik, S. (Safa)" userId="9996f28b-91ca-49a1-9f25-a7d47d114073" providerId="ADAL" clId="{593CE085-8B1F-493E-A6BD-A504F63F8DFF}" dt="2021-09-03T08:23:28.210" v="1222" actId="26606"/>
          <ac:spMkLst>
            <pc:docMk/>
            <pc:sldMk cId="2030142379" sldId="260"/>
            <ac:spMk id="77" creationId="{B2C335F7-F61C-4EB4-80F2-4B1438FE66BB}"/>
          </ac:spMkLst>
        </pc:spChg>
        <pc:spChg chg="add">
          <ac:chgData name="Isik, S. (Safa)" userId="9996f28b-91ca-49a1-9f25-a7d47d114073" providerId="ADAL" clId="{593CE085-8B1F-493E-A6BD-A504F63F8DFF}" dt="2021-09-03T08:23:28.210" v="1222" actId="26606"/>
          <ac:spMkLst>
            <pc:docMk/>
            <pc:sldMk cId="2030142379" sldId="260"/>
            <ac:spMk id="79" creationId="{D7F30350-89E1-48BF-9F61-291AB97768D0}"/>
          </ac:spMkLst>
        </pc:spChg>
        <pc:picChg chg="add del">
          <ac:chgData name="Isik, S. (Safa)" userId="9996f28b-91ca-49a1-9f25-a7d47d114073" providerId="ADAL" clId="{593CE085-8B1F-493E-A6BD-A504F63F8DFF}" dt="2021-09-03T08:23:09.472" v="1219" actId="26606"/>
          <ac:picMkLst>
            <pc:docMk/>
            <pc:sldMk cId="2030142379" sldId="260"/>
            <ac:picMk id="5" creationId="{139CD4E2-9B9B-4A30-8552-6D045776E3D5}"/>
          </ac:picMkLst>
        </pc:picChg>
        <pc:picChg chg="add mod">
          <ac:chgData name="Isik, S. (Safa)" userId="9996f28b-91ca-49a1-9f25-a7d47d114073" providerId="ADAL" clId="{593CE085-8B1F-493E-A6BD-A504F63F8DFF}" dt="2021-09-03T08:23:28.210" v="1222" actId="26606"/>
          <ac:picMkLst>
            <pc:docMk/>
            <pc:sldMk cId="2030142379" sldId="260"/>
            <ac:picMk id="1026" creationId="{8055DB29-749B-4F19-BDA5-1393D92E804D}"/>
          </ac:picMkLst>
        </pc:picChg>
      </pc:sldChg>
      <pc:sldMasterChg chg="add del addSldLayout delSldLayout">
        <pc:chgData name="Isik, S. (Safa)" userId="9996f28b-91ca-49a1-9f25-a7d47d114073" providerId="ADAL" clId="{593CE085-8B1F-493E-A6BD-A504F63F8DFF}" dt="2021-09-02T13:33:13.620" v="71" actId="26606"/>
        <pc:sldMasterMkLst>
          <pc:docMk/>
          <pc:sldMasterMk cId="3782793844" sldId="2147483648"/>
        </pc:sldMasterMkLst>
        <pc:sldLayoutChg chg="add del">
          <pc:chgData name="Isik, S. (Safa)" userId="9996f28b-91ca-49a1-9f25-a7d47d114073" providerId="ADAL" clId="{593CE085-8B1F-493E-A6BD-A504F63F8DFF}" dt="2021-09-02T13:33:13.620" v="71" actId="26606"/>
          <pc:sldLayoutMkLst>
            <pc:docMk/>
            <pc:sldMasterMk cId="3782793844" sldId="2147483648"/>
            <pc:sldLayoutMk cId="1806151740" sldId="2147483649"/>
          </pc:sldLayoutMkLst>
        </pc:sldLayoutChg>
        <pc:sldLayoutChg chg="add del">
          <pc:chgData name="Isik, S. (Safa)" userId="9996f28b-91ca-49a1-9f25-a7d47d114073" providerId="ADAL" clId="{593CE085-8B1F-493E-A6BD-A504F63F8DFF}" dt="2021-09-02T13:33:13.620" v="71" actId="26606"/>
          <pc:sldLayoutMkLst>
            <pc:docMk/>
            <pc:sldMasterMk cId="3782793844" sldId="2147483648"/>
            <pc:sldLayoutMk cId="2678837491" sldId="2147483650"/>
          </pc:sldLayoutMkLst>
        </pc:sldLayoutChg>
        <pc:sldLayoutChg chg="add del">
          <pc:chgData name="Isik, S. (Safa)" userId="9996f28b-91ca-49a1-9f25-a7d47d114073" providerId="ADAL" clId="{593CE085-8B1F-493E-A6BD-A504F63F8DFF}" dt="2021-09-02T13:33:13.620" v="71" actId="26606"/>
          <pc:sldLayoutMkLst>
            <pc:docMk/>
            <pc:sldMasterMk cId="3782793844" sldId="2147483648"/>
            <pc:sldLayoutMk cId="1091516342" sldId="2147483651"/>
          </pc:sldLayoutMkLst>
        </pc:sldLayoutChg>
        <pc:sldLayoutChg chg="add del">
          <pc:chgData name="Isik, S. (Safa)" userId="9996f28b-91ca-49a1-9f25-a7d47d114073" providerId="ADAL" clId="{593CE085-8B1F-493E-A6BD-A504F63F8DFF}" dt="2021-09-02T13:33:13.620" v="71" actId="26606"/>
          <pc:sldLayoutMkLst>
            <pc:docMk/>
            <pc:sldMasterMk cId="3782793844" sldId="2147483648"/>
            <pc:sldLayoutMk cId="3543538631" sldId="2147483652"/>
          </pc:sldLayoutMkLst>
        </pc:sldLayoutChg>
        <pc:sldLayoutChg chg="add del">
          <pc:chgData name="Isik, S. (Safa)" userId="9996f28b-91ca-49a1-9f25-a7d47d114073" providerId="ADAL" clId="{593CE085-8B1F-493E-A6BD-A504F63F8DFF}" dt="2021-09-02T13:33:13.620" v="71" actId="26606"/>
          <pc:sldLayoutMkLst>
            <pc:docMk/>
            <pc:sldMasterMk cId="3782793844" sldId="2147483648"/>
            <pc:sldLayoutMk cId="402939112" sldId="2147483653"/>
          </pc:sldLayoutMkLst>
        </pc:sldLayoutChg>
        <pc:sldLayoutChg chg="add del">
          <pc:chgData name="Isik, S. (Safa)" userId="9996f28b-91ca-49a1-9f25-a7d47d114073" providerId="ADAL" clId="{593CE085-8B1F-493E-A6BD-A504F63F8DFF}" dt="2021-09-02T13:33:13.620" v="71" actId="26606"/>
          <pc:sldLayoutMkLst>
            <pc:docMk/>
            <pc:sldMasterMk cId="3782793844" sldId="2147483648"/>
            <pc:sldLayoutMk cId="1059955848" sldId="2147483654"/>
          </pc:sldLayoutMkLst>
        </pc:sldLayoutChg>
        <pc:sldLayoutChg chg="add del">
          <pc:chgData name="Isik, S. (Safa)" userId="9996f28b-91ca-49a1-9f25-a7d47d114073" providerId="ADAL" clId="{593CE085-8B1F-493E-A6BD-A504F63F8DFF}" dt="2021-09-02T13:33:13.620" v="71" actId="26606"/>
          <pc:sldLayoutMkLst>
            <pc:docMk/>
            <pc:sldMasterMk cId="3782793844" sldId="2147483648"/>
            <pc:sldLayoutMk cId="3062520901" sldId="2147483655"/>
          </pc:sldLayoutMkLst>
        </pc:sldLayoutChg>
        <pc:sldLayoutChg chg="add del">
          <pc:chgData name="Isik, S. (Safa)" userId="9996f28b-91ca-49a1-9f25-a7d47d114073" providerId="ADAL" clId="{593CE085-8B1F-493E-A6BD-A504F63F8DFF}" dt="2021-09-02T13:33:13.620" v="71" actId="26606"/>
          <pc:sldLayoutMkLst>
            <pc:docMk/>
            <pc:sldMasterMk cId="3782793844" sldId="2147483648"/>
            <pc:sldLayoutMk cId="135737692" sldId="2147483656"/>
          </pc:sldLayoutMkLst>
        </pc:sldLayoutChg>
        <pc:sldLayoutChg chg="add del">
          <pc:chgData name="Isik, S. (Safa)" userId="9996f28b-91ca-49a1-9f25-a7d47d114073" providerId="ADAL" clId="{593CE085-8B1F-493E-A6BD-A504F63F8DFF}" dt="2021-09-02T13:33:13.620" v="71" actId="26606"/>
          <pc:sldLayoutMkLst>
            <pc:docMk/>
            <pc:sldMasterMk cId="3782793844" sldId="2147483648"/>
            <pc:sldLayoutMk cId="410964033" sldId="2147483657"/>
          </pc:sldLayoutMkLst>
        </pc:sldLayoutChg>
        <pc:sldLayoutChg chg="add del">
          <pc:chgData name="Isik, S. (Safa)" userId="9996f28b-91ca-49a1-9f25-a7d47d114073" providerId="ADAL" clId="{593CE085-8B1F-493E-A6BD-A504F63F8DFF}" dt="2021-09-02T13:33:13.620" v="71" actId="26606"/>
          <pc:sldLayoutMkLst>
            <pc:docMk/>
            <pc:sldMasterMk cId="3782793844" sldId="2147483648"/>
            <pc:sldLayoutMk cId="528851768" sldId="2147483658"/>
          </pc:sldLayoutMkLst>
        </pc:sldLayoutChg>
        <pc:sldLayoutChg chg="add del">
          <pc:chgData name="Isik, S. (Safa)" userId="9996f28b-91ca-49a1-9f25-a7d47d114073" providerId="ADAL" clId="{593CE085-8B1F-493E-A6BD-A504F63F8DFF}" dt="2021-09-02T13:33:13.620" v="71" actId="26606"/>
          <pc:sldLayoutMkLst>
            <pc:docMk/>
            <pc:sldMasterMk cId="3782793844" sldId="2147483648"/>
            <pc:sldLayoutMk cId="3223139923" sldId="2147483659"/>
          </pc:sldLayoutMkLst>
        </pc:sldLayoutChg>
      </pc:sldMasterChg>
      <pc:sldMasterChg chg="add del replId addSldLayout delSldLayout">
        <pc:chgData name="Isik, S. (Safa)" userId="9996f28b-91ca-49a1-9f25-a7d47d114073" providerId="ADAL" clId="{593CE085-8B1F-493E-A6BD-A504F63F8DFF}" dt="2021-09-02T13:33:07.751" v="66" actId="26606"/>
        <pc:sldMasterMkLst>
          <pc:docMk/>
          <pc:sldMasterMk cId="358656028" sldId="2147483660"/>
        </pc:sldMasterMkLst>
        <pc:sldLayoutChg chg="add del">
          <pc:chgData name="Isik, S. (Safa)" userId="9996f28b-91ca-49a1-9f25-a7d47d114073" providerId="ADAL" clId="{593CE085-8B1F-493E-A6BD-A504F63F8DFF}" dt="2021-09-02T13:33:07.751" v="66" actId="26606"/>
          <pc:sldLayoutMkLst>
            <pc:docMk/>
            <pc:sldMasterMk cId="358656028" sldId="2147483660"/>
            <pc:sldLayoutMk cId="2098565856" sldId="2147483661"/>
          </pc:sldLayoutMkLst>
        </pc:sldLayoutChg>
        <pc:sldLayoutChg chg="add del replId">
          <pc:chgData name="Isik, S. (Safa)" userId="9996f28b-91ca-49a1-9f25-a7d47d114073" providerId="ADAL" clId="{593CE085-8B1F-493E-A6BD-A504F63F8DFF}" dt="2021-09-02T13:33:07.751" v="66" actId="26606"/>
          <pc:sldLayoutMkLst>
            <pc:docMk/>
            <pc:sldMasterMk cId="358656028" sldId="2147483660"/>
            <pc:sldLayoutMk cId="3248698007" sldId="2147483662"/>
          </pc:sldLayoutMkLst>
        </pc:sldLayoutChg>
        <pc:sldLayoutChg chg="add del replId">
          <pc:chgData name="Isik, S. (Safa)" userId="9996f28b-91ca-49a1-9f25-a7d47d114073" providerId="ADAL" clId="{593CE085-8B1F-493E-A6BD-A504F63F8DFF}" dt="2021-09-02T13:33:07.751" v="66" actId="26606"/>
          <pc:sldLayoutMkLst>
            <pc:docMk/>
            <pc:sldMasterMk cId="358656028" sldId="2147483660"/>
            <pc:sldLayoutMk cId="1551924621" sldId="2147483663"/>
          </pc:sldLayoutMkLst>
        </pc:sldLayoutChg>
        <pc:sldLayoutChg chg="add del replId">
          <pc:chgData name="Isik, S. (Safa)" userId="9996f28b-91ca-49a1-9f25-a7d47d114073" providerId="ADAL" clId="{593CE085-8B1F-493E-A6BD-A504F63F8DFF}" dt="2021-09-02T13:33:07.751" v="66" actId="26606"/>
          <pc:sldLayoutMkLst>
            <pc:docMk/>
            <pc:sldMasterMk cId="358656028" sldId="2147483660"/>
            <pc:sldLayoutMk cId="2224246154" sldId="2147483664"/>
          </pc:sldLayoutMkLst>
        </pc:sldLayoutChg>
        <pc:sldLayoutChg chg="add del replId">
          <pc:chgData name="Isik, S. (Safa)" userId="9996f28b-91ca-49a1-9f25-a7d47d114073" providerId="ADAL" clId="{593CE085-8B1F-493E-A6BD-A504F63F8DFF}" dt="2021-09-02T13:33:07.751" v="66" actId="26606"/>
          <pc:sldLayoutMkLst>
            <pc:docMk/>
            <pc:sldMasterMk cId="358656028" sldId="2147483660"/>
            <pc:sldLayoutMk cId="524780286" sldId="2147483665"/>
          </pc:sldLayoutMkLst>
        </pc:sldLayoutChg>
        <pc:sldLayoutChg chg="add del replId">
          <pc:chgData name="Isik, S. (Safa)" userId="9996f28b-91ca-49a1-9f25-a7d47d114073" providerId="ADAL" clId="{593CE085-8B1F-493E-A6BD-A504F63F8DFF}" dt="2021-09-02T13:33:07.751" v="66" actId="26606"/>
          <pc:sldLayoutMkLst>
            <pc:docMk/>
            <pc:sldMasterMk cId="358656028" sldId="2147483660"/>
            <pc:sldLayoutMk cId="1258661838" sldId="2147483666"/>
          </pc:sldLayoutMkLst>
        </pc:sldLayoutChg>
        <pc:sldLayoutChg chg="add del replId">
          <pc:chgData name="Isik, S. (Safa)" userId="9996f28b-91ca-49a1-9f25-a7d47d114073" providerId="ADAL" clId="{593CE085-8B1F-493E-A6BD-A504F63F8DFF}" dt="2021-09-02T13:33:07.751" v="66" actId="26606"/>
          <pc:sldLayoutMkLst>
            <pc:docMk/>
            <pc:sldMasterMk cId="358656028" sldId="2147483660"/>
            <pc:sldLayoutMk cId="2759636832" sldId="2147483667"/>
          </pc:sldLayoutMkLst>
        </pc:sldLayoutChg>
        <pc:sldLayoutChg chg="add del replId">
          <pc:chgData name="Isik, S. (Safa)" userId="9996f28b-91ca-49a1-9f25-a7d47d114073" providerId="ADAL" clId="{593CE085-8B1F-493E-A6BD-A504F63F8DFF}" dt="2021-09-02T13:33:07.751" v="66" actId="26606"/>
          <pc:sldLayoutMkLst>
            <pc:docMk/>
            <pc:sldMasterMk cId="358656028" sldId="2147483660"/>
            <pc:sldLayoutMk cId="824751427" sldId="2147483668"/>
          </pc:sldLayoutMkLst>
        </pc:sldLayoutChg>
        <pc:sldLayoutChg chg="add del replId">
          <pc:chgData name="Isik, S. (Safa)" userId="9996f28b-91ca-49a1-9f25-a7d47d114073" providerId="ADAL" clId="{593CE085-8B1F-493E-A6BD-A504F63F8DFF}" dt="2021-09-02T13:33:07.751" v="66" actId="26606"/>
          <pc:sldLayoutMkLst>
            <pc:docMk/>
            <pc:sldMasterMk cId="358656028" sldId="2147483660"/>
            <pc:sldLayoutMk cId="2172908734" sldId="2147483669"/>
          </pc:sldLayoutMkLst>
        </pc:sldLayoutChg>
        <pc:sldLayoutChg chg="add del replId">
          <pc:chgData name="Isik, S. (Safa)" userId="9996f28b-91ca-49a1-9f25-a7d47d114073" providerId="ADAL" clId="{593CE085-8B1F-493E-A6BD-A504F63F8DFF}" dt="2021-09-02T13:33:07.751" v="66" actId="26606"/>
          <pc:sldLayoutMkLst>
            <pc:docMk/>
            <pc:sldMasterMk cId="358656028" sldId="2147483660"/>
            <pc:sldLayoutMk cId="340159766" sldId="2147483670"/>
          </pc:sldLayoutMkLst>
        </pc:sldLayoutChg>
        <pc:sldLayoutChg chg="add del replId">
          <pc:chgData name="Isik, S. (Safa)" userId="9996f28b-91ca-49a1-9f25-a7d47d114073" providerId="ADAL" clId="{593CE085-8B1F-493E-A6BD-A504F63F8DFF}" dt="2021-09-02T13:33:07.751" v="66" actId="26606"/>
          <pc:sldLayoutMkLst>
            <pc:docMk/>
            <pc:sldMasterMk cId="358656028" sldId="2147483660"/>
            <pc:sldLayoutMk cId="743072197" sldId="2147483671"/>
          </pc:sldLayoutMkLst>
        </pc:sldLayoutChg>
      </pc:sldMasterChg>
      <pc:sldMasterChg chg="add addSldLayout">
        <pc:chgData name="Isik, S. (Safa)" userId="9996f28b-91ca-49a1-9f25-a7d47d114073" providerId="ADAL" clId="{593CE085-8B1F-493E-A6BD-A504F63F8DFF}" dt="2021-09-02T13:33:13.620" v="71" actId="26606"/>
        <pc:sldMasterMkLst>
          <pc:docMk/>
          <pc:sldMasterMk cId="2346790430" sldId="2147483725"/>
        </pc:sldMasterMkLst>
        <pc:sldLayoutChg chg="add">
          <pc:chgData name="Isik, S. (Safa)" userId="9996f28b-91ca-49a1-9f25-a7d47d114073" providerId="ADAL" clId="{593CE085-8B1F-493E-A6BD-A504F63F8DFF}" dt="2021-09-02T13:33:13.620" v="71" actId="26606"/>
          <pc:sldLayoutMkLst>
            <pc:docMk/>
            <pc:sldMasterMk cId="2346790430" sldId="2147483725"/>
            <pc:sldLayoutMk cId="3860670369" sldId="2147483714"/>
          </pc:sldLayoutMkLst>
        </pc:sldLayoutChg>
        <pc:sldLayoutChg chg="add">
          <pc:chgData name="Isik, S. (Safa)" userId="9996f28b-91ca-49a1-9f25-a7d47d114073" providerId="ADAL" clId="{593CE085-8B1F-493E-A6BD-A504F63F8DFF}" dt="2021-09-02T13:33:13.620" v="71" actId="26606"/>
          <pc:sldLayoutMkLst>
            <pc:docMk/>
            <pc:sldMasterMk cId="2346790430" sldId="2147483725"/>
            <pc:sldLayoutMk cId="4131113735" sldId="2147483715"/>
          </pc:sldLayoutMkLst>
        </pc:sldLayoutChg>
        <pc:sldLayoutChg chg="add">
          <pc:chgData name="Isik, S. (Safa)" userId="9996f28b-91ca-49a1-9f25-a7d47d114073" providerId="ADAL" clId="{593CE085-8B1F-493E-A6BD-A504F63F8DFF}" dt="2021-09-02T13:33:13.620" v="71" actId="26606"/>
          <pc:sldLayoutMkLst>
            <pc:docMk/>
            <pc:sldMasterMk cId="2346790430" sldId="2147483725"/>
            <pc:sldLayoutMk cId="2298302478" sldId="2147483716"/>
          </pc:sldLayoutMkLst>
        </pc:sldLayoutChg>
        <pc:sldLayoutChg chg="add">
          <pc:chgData name="Isik, S. (Safa)" userId="9996f28b-91ca-49a1-9f25-a7d47d114073" providerId="ADAL" clId="{593CE085-8B1F-493E-A6BD-A504F63F8DFF}" dt="2021-09-02T13:33:13.620" v="71" actId="26606"/>
          <pc:sldLayoutMkLst>
            <pc:docMk/>
            <pc:sldMasterMk cId="2346790430" sldId="2147483725"/>
            <pc:sldLayoutMk cId="1201907432" sldId="2147483717"/>
          </pc:sldLayoutMkLst>
        </pc:sldLayoutChg>
        <pc:sldLayoutChg chg="add">
          <pc:chgData name="Isik, S. (Safa)" userId="9996f28b-91ca-49a1-9f25-a7d47d114073" providerId="ADAL" clId="{593CE085-8B1F-493E-A6BD-A504F63F8DFF}" dt="2021-09-02T13:33:13.620" v="71" actId="26606"/>
          <pc:sldLayoutMkLst>
            <pc:docMk/>
            <pc:sldMasterMk cId="2346790430" sldId="2147483725"/>
            <pc:sldLayoutMk cId="115116061" sldId="2147483718"/>
          </pc:sldLayoutMkLst>
        </pc:sldLayoutChg>
        <pc:sldLayoutChg chg="add">
          <pc:chgData name="Isik, S. (Safa)" userId="9996f28b-91ca-49a1-9f25-a7d47d114073" providerId="ADAL" clId="{593CE085-8B1F-493E-A6BD-A504F63F8DFF}" dt="2021-09-02T13:33:13.620" v="71" actId="26606"/>
          <pc:sldLayoutMkLst>
            <pc:docMk/>
            <pc:sldMasterMk cId="2346790430" sldId="2147483725"/>
            <pc:sldLayoutMk cId="340293813" sldId="2147483719"/>
          </pc:sldLayoutMkLst>
        </pc:sldLayoutChg>
        <pc:sldLayoutChg chg="add">
          <pc:chgData name="Isik, S. (Safa)" userId="9996f28b-91ca-49a1-9f25-a7d47d114073" providerId="ADAL" clId="{593CE085-8B1F-493E-A6BD-A504F63F8DFF}" dt="2021-09-02T13:33:13.620" v="71" actId="26606"/>
          <pc:sldLayoutMkLst>
            <pc:docMk/>
            <pc:sldMasterMk cId="2346790430" sldId="2147483725"/>
            <pc:sldLayoutMk cId="883418797" sldId="2147483720"/>
          </pc:sldLayoutMkLst>
        </pc:sldLayoutChg>
        <pc:sldLayoutChg chg="add">
          <pc:chgData name="Isik, S. (Safa)" userId="9996f28b-91ca-49a1-9f25-a7d47d114073" providerId="ADAL" clId="{593CE085-8B1F-493E-A6BD-A504F63F8DFF}" dt="2021-09-02T13:33:13.620" v="71" actId="26606"/>
          <pc:sldLayoutMkLst>
            <pc:docMk/>
            <pc:sldMasterMk cId="2346790430" sldId="2147483725"/>
            <pc:sldLayoutMk cId="2179613544" sldId="2147483721"/>
          </pc:sldLayoutMkLst>
        </pc:sldLayoutChg>
        <pc:sldLayoutChg chg="add">
          <pc:chgData name="Isik, S. (Safa)" userId="9996f28b-91ca-49a1-9f25-a7d47d114073" providerId="ADAL" clId="{593CE085-8B1F-493E-A6BD-A504F63F8DFF}" dt="2021-09-02T13:33:13.620" v="71" actId="26606"/>
          <pc:sldLayoutMkLst>
            <pc:docMk/>
            <pc:sldMasterMk cId="2346790430" sldId="2147483725"/>
            <pc:sldLayoutMk cId="3205663947" sldId="2147483722"/>
          </pc:sldLayoutMkLst>
        </pc:sldLayoutChg>
        <pc:sldLayoutChg chg="add">
          <pc:chgData name="Isik, S. (Safa)" userId="9996f28b-91ca-49a1-9f25-a7d47d114073" providerId="ADAL" clId="{593CE085-8B1F-493E-A6BD-A504F63F8DFF}" dt="2021-09-02T13:33:13.620" v="71" actId="26606"/>
          <pc:sldLayoutMkLst>
            <pc:docMk/>
            <pc:sldMasterMk cId="2346790430" sldId="2147483725"/>
            <pc:sldLayoutMk cId="2291578778" sldId="2147483723"/>
          </pc:sldLayoutMkLst>
        </pc:sldLayoutChg>
        <pc:sldLayoutChg chg="add">
          <pc:chgData name="Isik, S. (Safa)" userId="9996f28b-91ca-49a1-9f25-a7d47d114073" providerId="ADAL" clId="{593CE085-8B1F-493E-A6BD-A504F63F8DFF}" dt="2021-09-02T13:33:13.620" v="71" actId="26606"/>
          <pc:sldLayoutMkLst>
            <pc:docMk/>
            <pc:sldMasterMk cId="2346790430" sldId="2147483725"/>
            <pc:sldLayoutMk cId="1873742885" sldId="2147483724"/>
          </pc:sldLayoutMkLst>
        </pc:sldLayoutChg>
      </pc:sldMasterChg>
      <pc:sldMasterChg chg="add del addSldLayout delSldLayout">
        <pc:chgData name="Isik, S. (Safa)" userId="9996f28b-91ca-49a1-9f25-a7d47d114073" providerId="ADAL" clId="{593CE085-8B1F-493E-A6BD-A504F63F8DFF}" dt="2021-09-02T13:33:13.535" v="70" actId="26606"/>
        <pc:sldMasterMkLst>
          <pc:docMk/>
          <pc:sldMasterMk cId="1292396426" sldId="2147483738"/>
        </pc:sldMasterMkLst>
        <pc:sldLayoutChg chg="add del">
          <pc:chgData name="Isik, S. (Safa)" userId="9996f28b-91ca-49a1-9f25-a7d47d114073" providerId="ADAL" clId="{593CE085-8B1F-493E-A6BD-A504F63F8DFF}" dt="2021-09-02T13:33:13.535" v="70" actId="26606"/>
          <pc:sldLayoutMkLst>
            <pc:docMk/>
            <pc:sldMasterMk cId="1292396426" sldId="2147483738"/>
            <pc:sldLayoutMk cId="4099612923" sldId="2147483727"/>
          </pc:sldLayoutMkLst>
        </pc:sldLayoutChg>
        <pc:sldLayoutChg chg="add del">
          <pc:chgData name="Isik, S. (Safa)" userId="9996f28b-91ca-49a1-9f25-a7d47d114073" providerId="ADAL" clId="{593CE085-8B1F-493E-A6BD-A504F63F8DFF}" dt="2021-09-02T13:33:13.535" v="70" actId="26606"/>
          <pc:sldLayoutMkLst>
            <pc:docMk/>
            <pc:sldMasterMk cId="1292396426" sldId="2147483738"/>
            <pc:sldLayoutMk cId="2601326948" sldId="2147483728"/>
          </pc:sldLayoutMkLst>
        </pc:sldLayoutChg>
        <pc:sldLayoutChg chg="add del">
          <pc:chgData name="Isik, S. (Safa)" userId="9996f28b-91ca-49a1-9f25-a7d47d114073" providerId="ADAL" clId="{593CE085-8B1F-493E-A6BD-A504F63F8DFF}" dt="2021-09-02T13:33:13.535" v="70" actId="26606"/>
          <pc:sldLayoutMkLst>
            <pc:docMk/>
            <pc:sldMasterMk cId="1292396426" sldId="2147483738"/>
            <pc:sldLayoutMk cId="1074766082" sldId="2147483729"/>
          </pc:sldLayoutMkLst>
        </pc:sldLayoutChg>
        <pc:sldLayoutChg chg="add del">
          <pc:chgData name="Isik, S. (Safa)" userId="9996f28b-91ca-49a1-9f25-a7d47d114073" providerId="ADAL" clId="{593CE085-8B1F-493E-A6BD-A504F63F8DFF}" dt="2021-09-02T13:33:13.535" v="70" actId="26606"/>
          <pc:sldLayoutMkLst>
            <pc:docMk/>
            <pc:sldMasterMk cId="1292396426" sldId="2147483738"/>
            <pc:sldLayoutMk cId="4049327048" sldId="2147483730"/>
          </pc:sldLayoutMkLst>
        </pc:sldLayoutChg>
        <pc:sldLayoutChg chg="add del">
          <pc:chgData name="Isik, S. (Safa)" userId="9996f28b-91ca-49a1-9f25-a7d47d114073" providerId="ADAL" clId="{593CE085-8B1F-493E-A6BD-A504F63F8DFF}" dt="2021-09-02T13:33:13.535" v="70" actId="26606"/>
          <pc:sldLayoutMkLst>
            <pc:docMk/>
            <pc:sldMasterMk cId="1292396426" sldId="2147483738"/>
            <pc:sldLayoutMk cId="2191302340" sldId="2147483731"/>
          </pc:sldLayoutMkLst>
        </pc:sldLayoutChg>
        <pc:sldLayoutChg chg="add del">
          <pc:chgData name="Isik, S. (Safa)" userId="9996f28b-91ca-49a1-9f25-a7d47d114073" providerId="ADAL" clId="{593CE085-8B1F-493E-A6BD-A504F63F8DFF}" dt="2021-09-02T13:33:13.535" v="70" actId="26606"/>
          <pc:sldLayoutMkLst>
            <pc:docMk/>
            <pc:sldMasterMk cId="1292396426" sldId="2147483738"/>
            <pc:sldLayoutMk cId="1771688366" sldId="2147483732"/>
          </pc:sldLayoutMkLst>
        </pc:sldLayoutChg>
        <pc:sldLayoutChg chg="add del">
          <pc:chgData name="Isik, S. (Safa)" userId="9996f28b-91ca-49a1-9f25-a7d47d114073" providerId="ADAL" clId="{593CE085-8B1F-493E-A6BD-A504F63F8DFF}" dt="2021-09-02T13:33:13.535" v="70" actId="26606"/>
          <pc:sldLayoutMkLst>
            <pc:docMk/>
            <pc:sldMasterMk cId="1292396426" sldId="2147483738"/>
            <pc:sldLayoutMk cId="4033669223" sldId="2147483733"/>
          </pc:sldLayoutMkLst>
        </pc:sldLayoutChg>
        <pc:sldLayoutChg chg="add del">
          <pc:chgData name="Isik, S. (Safa)" userId="9996f28b-91ca-49a1-9f25-a7d47d114073" providerId="ADAL" clId="{593CE085-8B1F-493E-A6BD-A504F63F8DFF}" dt="2021-09-02T13:33:13.535" v="70" actId="26606"/>
          <pc:sldLayoutMkLst>
            <pc:docMk/>
            <pc:sldMasterMk cId="1292396426" sldId="2147483738"/>
            <pc:sldLayoutMk cId="3961933960" sldId="2147483734"/>
          </pc:sldLayoutMkLst>
        </pc:sldLayoutChg>
        <pc:sldLayoutChg chg="add del">
          <pc:chgData name="Isik, S. (Safa)" userId="9996f28b-91ca-49a1-9f25-a7d47d114073" providerId="ADAL" clId="{593CE085-8B1F-493E-A6BD-A504F63F8DFF}" dt="2021-09-02T13:33:13.535" v="70" actId="26606"/>
          <pc:sldLayoutMkLst>
            <pc:docMk/>
            <pc:sldMasterMk cId="1292396426" sldId="2147483738"/>
            <pc:sldLayoutMk cId="2866514157" sldId="2147483735"/>
          </pc:sldLayoutMkLst>
        </pc:sldLayoutChg>
        <pc:sldLayoutChg chg="add del">
          <pc:chgData name="Isik, S. (Safa)" userId="9996f28b-91ca-49a1-9f25-a7d47d114073" providerId="ADAL" clId="{593CE085-8B1F-493E-A6BD-A504F63F8DFF}" dt="2021-09-02T13:33:13.535" v="70" actId="26606"/>
          <pc:sldLayoutMkLst>
            <pc:docMk/>
            <pc:sldMasterMk cId="1292396426" sldId="2147483738"/>
            <pc:sldLayoutMk cId="986225424" sldId="2147483736"/>
          </pc:sldLayoutMkLst>
        </pc:sldLayoutChg>
        <pc:sldLayoutChg chg="add del">
          <pc:chgData name="Isik, S. (Safa)" userId="9996f28b-91ca-49a1-9f25-a7d47d114073" providerId="ADAL" clId="{593CE085-8B1F-493E-A6BD-A504F63F8DFF}" dt="2021-09-02T13:33:13.535" v="70" actId="26606"/>
          <pc:sldLayoutMkLst>
            <pc:docMk/>
            <pc:sldMasterMk cId="1292396426" sldId="2147483738"/>
            <pc:sldLayoutMk cId="3286319763" sldId="2147483737"/>
          </pc:sldLayoutMkLst>
        </pc:sldLayoutChg>
      </pc:sldMasterChg>
      <pc:sldMasterChg chg="add del addSldLayout delSldLayout">
        <pc:chgData name="Isik, S. (Safa)" userId="9996f28b-91ca-49a1-9f25-a7d47d114073" providerId="ADAL" clId="{593CE085-8B1F-493E-A6BD-A504F63F8DFF}" dt="2021-09-02T13:33:09.792" v="68" actId="26606"/>
        <pc:sldMasterMkLst>
          <pc:docMk/>
          <pc:sldMasterMk cId="168027973" sldId="2147483751"/>
        </pc:sldMasterMkLst>
        <pc:sldLayoutChg chg="add del">
          <pc:chgData name="Isik, S. (Safa)" userId="9996f28b-91ca-49a1-9f25-a7d47d114073" providerId="ADAL" clId="{593CE085-8B1F-493E-A6BD-A504F63F8DFF}" dt="2021-09-02T13:33:09.792" v="68" actId="26606"/>
          <pc:sldLayoutMkLst>
            <pc:docMk/>
            <pc:sldMasterMk cId="168027973" sldId="2147483751"/>
            <pc:sldLayoutMk cId="281647162" sldId="2147483740"/>
          </pc:sldLayoutMkLst>
        </pc:sldLayoutChg>
        <pc:sldLayoutChg chg="add del">
          <pc:chgData name="Isik, S. (Safa)" userId="9996f28b-91ca-49a1-9f25-a7d47d114073" providerId="ADAL" clId="{593CE085-8B1F-493E-A6BD-A504F63F8DFF}" dt="2021-09-02T13:33:09.792" v="68" actId="26606"/>
          <pc:sldLayoutMkLst>
            <pc:docMk/>
            <pc:sldMasterMk cId="168027973" sldId="2147483751"/>
            <pc:sldLayoutMk cId="4059499546" sldId="2147483741"/>
          </pc:sldLayoutMkLst>
        </pc:sldLayoutChg>
        <pc:sldLayoutChg chg="add del">
          <pc:chgData name="Isik, S. (Safa)" userId="9996f28b-91ca-49a1-9f25-a7d47d114073" providerId="ADAL" clId="{593CE085-8B1F-493E-A6BD-A504F63F8DFF}" dt="2021-09-02T13:33:09.792" v="68" actId="26606"/>
          <pc:sldLayoutMkLst>
            <pc:docMk/>
            <pc:sldMasterMk cId="168027973" sldId="2147483751"/>
            <pc:sldLayoutMk cId="1666341951" sldId="2147483742"/>
          </pc:sldLayoutMkLst>
        </pc:sldLayoutChg>
        <pc:sldLayoutChg chg="add del">
          <pc:chgData name="Isik, S. (Safa)" userId="9996f28b-91ca-49a1-9f25-a7d47d114073" providerId="ADAL" clId="{593CE085-8B1F-493E-A6BD-A504F63F8DFF}" dt="2021-09-02T13:33:09.792" v="68" actId="26606"/>
          <pc:sldLayoutMkLst>
            <pc:docMk/>
            <pc:sldMasterMk cId="168027973" sldId="2147483751"/>
            <pc:sldLayoutMk cId="3418315591" sldId="2147483743"/>
          </pc:sldLayoutMkLst>
        </pc:sldLayoutChg>
        <pc:sldLayoutChg chg="add del">
          <pc:chgData name="Isik, S. (Safa)" userId="9996f28b-91ca-49a1-9f25-a7d47d114073" providerId="ADAL" clId="{593CE085-8B1F-493E-A6BD-A504F63F8DFF}" dt="2021-09-02T13:33:09.792" v="68" actId="26606"/>
          <pc:sldLayoutMkLst>
            <pc:docMk/>
            <pc:sldMasterMk cId="168027973" sldId="2147483751"/>
            <pc:sldLayoutMk cId="1538339613" sldId="2147483744"/>
          </pc:sldLayoutMkLst>
        </pc:sldLayoutChg>
        <pc:sldLayoutChg chg="add del">
          <pc:chgData name="Isik, S. (Safa)" userId="9996f28b-91ca-49a1-9f25-a7d47d114073" providerId="ADAL" clId="{593CE085-8B1F-493E-A6BD-A504F63F8DFF}" dt="2021-09-02T13:33:09.792" v="68" actId="26606"/>
          <pc:sldLayoutMkLst>
            <pc:docMk/>
            <pc:sldMasterMk cId="168027973" sldId="2147483751"/>
            <pc:sldLayoutMk cId="2772360307" sldId="2147483745"/>
          </pc:sldLayoutMkLst>
        </pc:sldLayoutChg>
        <pc:sldLayoutChg chg="add del">
          <pc:chgData name="Isik, S. (Safa)" userId="9996f28b-91ca-49a1-9f25-a7d47d114073" providerId="ADAL" clId="{593CE085-8B1F-493E-A6BD-A504F63F8DFF}" dt="2021-09-02T13:33:09.792" v="68" actId="26606"/>
          <pc:sldLayoutMkLst>
            <pc:docMk/>
            <pc:sldMasterMk cId="168027973" sldId="2147483751"/>
            <pc:sldLayoutMk cId="290810398" sldId="2147483746"/>
          </pc:sldLayoutMkLst>
        </pc:sldLayoutChg>
        <pc:sldLayoutChg chg="add del">
          <pc:chgData name="Isik, S. (Safa)" userId="9996f28b-91ca-49a1-9f25-a7d47d114073" providerId="ADAL" clId="{593CE085-8B1F-493E-A6BD-A504F63F8DFF}" dt="2021-09-02T13:33:09.792" v="68" actId="26606"/>
          <pc:sldLayoutMkLst>
            <pc:docMk/>
            <pc:sldMasterMk cId="168027973" sldId="2147483751"/>
            <pc:sldLayoutMk cId="3934933027" sldId="2147483747"/>
          </pc:sldLayoutMkLst>
        </pc:sldLayoutChg>
        <pc:sldLayoutChg chg="add del">
          <pc:chgData name="Isik, S. (Safa)" userId="9996f28b-91ca-49a1-9f25-a7d47d114073" providerId="ADAL" clId="{593CE085-8B1F-493E-A6BD-A504F63F8DFF}" dt="2021-09-02T13:33:09.792" v="68" actId="26606"/>
          <pc:sldLayoutMkLst>
            <pc:docMk/>
            <pc:sldMasterMk cId="168027973" sldId="2147483751"/>
            <pc:sldLayoutMk cId="343416622" sldId="2147483748"/>
          </pc:sldLayoutMkLst>
        </pc:sldLayoutChg>
        <pc:sldLayoutChg chg="add del">
          <pc:chgData name="Isik, S. (Safa)" userId="9996f28b-91ca-49a1-9f25-a7d47d114073" providerId="ADAL" clId="{593CE085-8B1F-493E-A6BD-A504F63F8DFF}" dt="2021-09-02T13:33:09.792" v="68" actId="26606"/>
          <pc:sldLayoutMkLst>
            <pc:docMk/>
            <pc:sldMasterMk cId="168027973" sldId="2147483751"/>
            <pc:sldLayoutMk cId="2398810971" sldId="2147483749"/>
          </pc:sldLayoutMkLst>
        </pc:sldLayoutChg>
        <pc:sldLayoutChg chg="add del">
          <pc:chgData name="Isik, S. (Safa)" userId="9996f28b-91ca-49a1-9f25-a7d47d114073" providerId="ADAL" clId="{593CE085-8B1F-493E-A6BD-A504F63F8DFF}" dt="2021-09-02T13:33:09.792" v="68" actId="26606"/>
          <pc:sldLayoutMkLst>
            <pc:docMk/>
            <pc:sldMasterMk cId="168027973" sldId="2147483751"/>
            <pc:sldLayoutMk cId="3711183569" sldId="2147483750"/>
          </pc:sldLayoutMkLst>
        </pc:sldLayoutChg>
      </pc:sldMasterChg>
    </pc:docChg>
  </pc:docChgLst>
  <pc:docChgLst>
    <pc:chgData name="Isik, S. (Safa)" userId="9996f28b-91ca-49a1-9f25-a7d47d114073" providerId="ADAL" clId="{C95DA8CB-0763-44A7-8528-24A52ED7C8FA}"/>
    <pc:docChg chg="undo redo custSel addSld delSld modSld sldOrd addMainMaster delMainMaster modMainMaster">
      <pc:chgData name="Isik, S. (Safa)" userId="9996f28b-91ca-49a1-9f25-a7d47d114073" providerId="ADAL" clId="{C95DA8CB-0763-44A7-8528-24A52ED7C8FA}" dt="2021-09-09T07:00:36.592" v="6245" actId="26606"/>
      <pc:docMkLst>
        <pc:docMk/>
      </pc:docMkLst>
      <pc:sldChg chg="modSp mod modTransition setBg">
        <pc:chgData name="Isik, S. (Safa)" userId="9996f28b-91ca-49a1-9f25-a7d47d114073" providerId="ADAL" clId="{C95DA8CB-0763-44A7-8528-24A52ED7C8FA}" dt="2021-09-09T06:59:09.770" v="6235"/>
        <pc:sldMkLst>
          <pc:docMk/>
          <pc:sldMk cId="712701933" sldId="256"/>
        </pc:sldMkLst>
        <pc:spChg chg="mod">
          <ac:chgData name="Isik, S. (Safa)" userId="9996f28b-91ca-49a1-9f25-a7d47d114073" providerId="ADAL" clId="{C95DA8CB-0763-44A7-8528-24A52ED7C8FA}" dt="2021-09-07T22:26:29.125" v="5737" actId="2"/>
          <ac:spMkLst>
            <pc:docMk/>
            <pc:sldMk cId="712701933" sldId="256"/>
            <ac:spMk id="3" creationId="{23E9A1D8-211D-4FFF-AE3D-102A59118AC5}"/>
          </ac:spMkLst>
        </pc:spChg>
      </pc:sldChg>
      <pc:sldChg chg="addSp delSp modSp mod modTransition setBg">
        <pc:chgData name="Isik, S. (Safa)" userId="9996f28b-91ca-49a1-9f25-a7d47d114073" providerId="ADAL" clId="{C95DA8CB-0763-44A7-8528-24A52ED7C8FA}" dt="2021-09-09T06:58:56.129" v="6232"/>
        <pc:sldMkLst>
          <pc:docMk/>
          <pc:sldMk cId="670889655" sldId="257"/>
        </pc:sldMkLst>
        <pc:spChg chg="mod">
          <ac:chgData name="Isik, S. (Safa)" userId="9996f28b-91ca-49a1-9f25-a7d47d114073" providerId="ADAL" clId="{C95DA8CB-0763-44A7-8528-24A52ED7C8FA}" dt="2021-09-07T22:28:05.154" v="5777" actId="26606"/>
          <ac:spMkLst>
            <pc:docMk/>
            <pc:sldMk cId="670889655" sldId="257"/>
            <ac:spMk id="2" creationId="{417F2E78-A0AC-4683-99CD-88476F95CF77}"/>
          </ac:spMkLst>
        </pc:spChg>
        <pc:spChg chg="del mod">
          <ac:chgData name="Isik, S. (Safa)" userId="9996f28b-91ca-49a1-9f25-a7d47d114073" providerId="ADAL" clId="{C95DA8CB-0763-44A7-8528-24A52ED7C8FA}" dt="2021-09-07T22:28:05.154" v="5777" actId="26606"/>
          <ac:spMkLst>
            <pc:docMk/>
            <pc:sldMk cId="670889655" sldId="257"/>
            <ac:spMk id="5" creationId="{B6296706-1BFF-4042-A5D9-4BF6C51E44EF}"/>
          </ac:spMkLst>
        </pc:spChg>
        <pc:spChg chg="add">
          <ac:chgData name="Isik, S. (Safa)" userId="9996f28b-91ca-49a1-9f25-a7d47d114073" providerId="ADAL" clId="{C95DA8CB-0763-44A7-8528-24A52ED7C8FA}" dt="2021-09-07T22:28:05.154" v="5777" actId="26606"/>
          <ac:spMkLst>
            <pc:docMk/>
            <pc:sldMk cId="670889655" sldId="257"/>
            <ac:spMk id="8" creationId="{817D949E-564D-4503-A64E-D22FA3232C29}"/>
          </ac:spMkLst>
        </pc:spChg>
        <pc:spChg chg="add">
          <ac:chgData name="Isik, S. (Safa)" userId="9996f28b-91ca-49a1-9f25-a7d47d114073" providerId="ADAL" clId="{C95DA8CB-0763-44A7-8528-24A52ED7C8FA}" dt="2021-09-07T22:28:05.154" v="5777" actId="26606"/>
          <ac:spMkLst>
            <pc:docMk/>
            <pc:sldMk cId="670889655" sldId="257"/>
            <ac:spMk id="13" creationId="{92BE0106-0C20-465B-A1BE-0BAC2737B1AD}"/>
          </ac:spMkLst>
        </pc:spChg>
        <pc:spChg chg="add">
          <ac:chgData name="Isik, S. (Safa)" userId="9996f28b-91ca-49a1-9f25-a7d47d114073" providerId="ADAL" clId="{C95DA8CB-0763-44A7-8528-24A52ED7C8FA}" dt="2021-09-07T22:28:05.154" v="5777" actId="26606"/>
          <ac:spMkLst>
            <pc:docMk/>
            <pc:sldMk cId="670889655" sldId="257"/>
            <ac:spMk id="15" creationId="{851808AB-2943-464C-A710-F2A18D869334}"/>
          </ac:spMkLst>
        </pc:spChg>
        <pc:graphicFrameChg chg="add mod">
          <ac:chgData name="Isik, S. (Safa)" userId="9996f28b-91ca-49a1-9f25-a7d47d114073" providerId="ADAL" clId="{C95DA8CB-0763-44A7-8528-24A52ED7C8FA}" dt="2021-09-07T22:28:36.918" v="5779" actId="12269"/>
          <ac:graphicFrameMkLst>
            <pc:docMk/>
            <pc:sldMk cId="670889655" sldId="257"/>
            <ac:graphicFrameMk id="10" creationId="{19C32366-F361-460E-85C4-950AB577E0F6}"/>
          </ac:graphicFrameMkLst>
        </pc:graphicFrameChg>
      </pc:sldChg>
      <pc:sldChg chg="addSp delSp modSp mod setBg">
        <pc:chgData name="Isik, S. (Safa)" userId="9996f28b-91ca-49a1-9f25-a7d47d114073" providerId="ADAL" clId="{C95DA8CB-0763-44A7-8528-24A52ED7C8FA}" dt="2021-09-09T06:52:21.463" v="5847" actId="20577"/>
        <pc:sldMkLst>
          <pc:docMk/>
          <pc:sldMk cId="3844621493" sldId="258"/>
        </pc:sldMkLst>
        <pc:spChg chg="mod">
          <ac:chgData name="Isik, S. (Safa)" userId="9996f28b-91ca-49a1-9f25-a7d47d114073" providerId="ADAL" clId="{C95DA8CB-0763-44A7-8528-24A52ED7C8FA}" dt="2021-09-07T22:26:34.902" v="5740" actId="2"/>
          <ac:spMkLst>
            <pc:docMk/>
            <pc:sldMk cId="3844621493" sldId="258"/>
            <ac:spMk id="2" creationId="{E4F840EE-D779-47C9-9ACF-3575560982BA}"/>
          </ac:spMkLst>
        </pc:spChg>
        <pc:spChg chg="add mod">
          <ac:chgData name="Isik, S. (Safa)" userId="9996f28b-91ca-49a1-9f25-a7d47d114073" providerId="ADAL" clId="{C95DA8CB-0763-44A7-8528-24A52ED7C8FA}" dt="2021-09-07T22:26:36.996" v="5741" actId="2"/>
          <ac:spMkLst>
            <pc:docMk/>
            <pc:sldMk cId="3844621493" sldId="258"/>
            <ac:spMk id="3" creationId="{7FA1CC8B-00BA-4FBC-8670-0587A61C3427}"/>
          </ac:spMkLst>
        </pc:spChg>
        <pc:spChg chg="mod ord">
          <ac:chgData name="Isik, S. (Safa)" userId="9996f28b-91ca-49a1-9f25-a7d47d114073" providerId="ADAL" clId="{C95DA8CB-0763-44A7-8528-24A52ED7C8FA}" dt="2021-09-09T06:52:21.463" v="5847" actId="20577"/>
          <ac:spMkLst>
            <pc:docMk/>
            <pc:sldMk cId="3844621493" sldId="258"/>
            <ac:spMk id="5" creationId="{947648DF-DC21-4A18-87F5-1AEBD49FE853}"/>
          </ac:spMkLst>
        </pc:spChg>
        <pc:spChg chg="del">
          <ac:chgData name="Isik, S. (Safa)" userId="9996f28b-91ca-49a1-9f25-a7d47d114073" providerId="ADAL" clId="{C95DA8CB-0763-44A7-8528-24A52ED7C8FA}" dt="2021-09-05T15:32:42.402" v="1577" actId="26606"/>
          <ac:spMkLst>
            <pc:docMk/>
            <pc:sldMk cId="3844621493" sldId="258"/>
            <ac:spMk id="8" creationId="{ADE57300-C7FF-4578-99A0-42B0295B123C}"/>
          </ac:spMkLst>
        </pc:spChg>
        <pc:spChg chg="del">
          <ac:chgData name="Isik, S. (Safa)" userId="9996f28b-91ca-49a1-9f25-a7d47d114073" providerId="ADAL" clId="{C95DA8CB-0763-44A7-8528-24A52ED7C8FA}" dt="2021-09-05T15:32:42.402" v="1577" actId="26606"/>
          <ac:spMkLst>
            <pc:docMk/>
            <pc:sldMk cId="3844621493" sldId="258"/>
            <ac:spMk id="10" creationId="{F3FF94B3-6D3E-44FE-BB02-A9027C0003C7}"/>
          </ac:spMkLst>
        </pc:spChg>
        <pc:spChg chg="del">
          <ac:chgData name="Isik, S. (Safa)" userId="9996f28b-91ca-49a1-9f25-a7d47d114073" providerId="ADAL" clId="{C95DA8CB-0763-44A7-8528-24A52ED7C8FA}" dt="2021-09-05T15:32:42.402" v="1577" actId="26606"/>
          <ac:spMkLst>
            <pc:docMk/>
            <pc:sldMk cId="3844621493" sldId="258"/>
            <ac:spMk id="12" creationId="{E20BB609-EF92-42DB-836C-0699A590B5CF}"/>
          </ac:spMkLst>
        </pc:spChg>
        <pc:spChg chg="del">
          <ac:chgData name="Isik, S. (Safa)" userId="9996f28b-91ca-49a1-9f25-a7d47d114073" providerId="ADAL" clId="{C95DA8CB-0763-44A7-8528-24A52ED7C8FA}" dt="2021-09-05T15:32:42.402" v="1577" actId="26606"/>
          <ac:spMkLst>
            <pc:docMk/>
            <pc:sldMk cId="3844621493" sldId="258"/>
            <ac:spMk id="14" creationId="{7508F7DC-CA28-4ACE-AF79-D7E98ED1BFA3}"/>
          </ac:spMkLst>
        </pc:spChg>
        <pc:spChg chg="del">
          <ac:chgData name="Isik, S. (Safa)" userId="9996f28b-91ca-49a1-9f25-a7d47d114073" providerId="ADAL" clId="{C95DA8CB-0763-44A7-8528-24A52ED7C8FA}" dt="2021-09-05T15:32:42.402" v="1577" actId="26606"/>
          <ac:spMkLst>
            <pc:docMk/>
            <pc:sldMk cId="3844621493" sldId="258"/>
            <ac:spMk id="16" creationId="{9AB20218-A500-457C-B65C-F3D198B1F717}"/>
          </ac:spMkLst>
        </pc:spChg>
        <pc:spChg chg="del">
          <ac:chgData name="Isik, S. (Safa)" userId="9996f28b-91ca-49a1-9f25-a7d47d114073" providerId="ADAL" clId="{C95DA8CB-0763-44A7-8528-24A52ED7C8FA}" dt="2021-09-05T15:32:42.402" v="1577" actId="26606"/>
          <ac:spMkLst>
            <pc:docMk/>
            <pc:sldMk cId="3844621493" sldId="258"/>
            <ac:spMk id="18" creationId="{B2C335F7-F61C-4EB4-80F2-4B1438FE66BB}"/>
          </ac:spMkLst>
        </pc:spChg>
        <pc:spChg chg="add">
          <ac:chgData name="Isik, S. (Safa)" userId="9996f28b-91ca-49a1-9f25-a7d47d114073" providerId="ADAL" clId="{C95DA8CB-0763-44A7-8528-24A52ED7C8FA}" dt="2021-09-05T15:32:42.402" v="1577" actId="26606"/>
          <ac:spMkLst>
            <pc:docMk/>
            <pc:sldMk cId="3844621493" sldId="258"/>
            <ac:spMk id="24" creationId="{ADE57300-C7FF-4578-99A0-42B0295B123C}"/>
          </ac:spMkLst>
        </pc:spChg>
        <pc:spChg chg="add">
          <ac:chgData name="Isik, S. (Safa)" userId="9996f28b-91ca-49a1-9f25-a7d47d114073" providerId="ADAL" clId="{C95DA8CB-0763-44A7-8528-24A52ED7C8FA}" dt="2021-09-05T15:32:42.402" v="1577" actId="26606"/>
          <ac:spMkLst>
            <pc:docMk/>
            <pc:sldMk cId="3844621493" sldId="258"/>
            <ac:spMk id="26" creationId="{F3FF94B3-6D3E-44FE-BB02-A9027C0003C7}"/>
          </ac:spMkLst>
        </pc:spChg>
        <pc:spChg chg="add">
          <ac:chgData name="Isik, S. (Safa)" userId="9996f28b-91ca-49a1-9f25-a7d47d114073" providerId="ADAL" clId="{C95DA8CB-0763-44A7-8528-24A52ED7C8FA}" dt="2021-09-05T15:32:42.402" v="1577" actId="26606"/>
          <ac:spMkLst>
            <pc:docMk/>
            <pc:sldMk cId="3844621493" sldId="258"/>
            <ac:spMk id="28" creationId="{E20BB609-EF92-42DB-836C-0699A590B5CF}"/>
          </ac:spMkLst>
        </pc:spChg>
        <pc:spChg chg="add">
          <ac:chgData name="Isik, S. (Safa)" userId="9996f28b-91ca-49a1-9f25-a7d47d114073" providerId="ADAL" clId="{C95DA8CB-0763-44A7-8528-24A52ED7C8FA}" dt="2021-09-05T15:32:42.402" v="1577" actId="26606"/>
          <ac:spMkLst>
            <pc:docMk/>
            <pc:sldMk cId="3844621493" sldId="258"/>
            <ac:spMk id="30" creationId="{8BEC44CD-E290-4D60-A056-5BA05B182AC3}"/>
          </ac:spMkLst>
        </pc:spChg>
        <pc:spChg chg="add">
          <ac:chgData name="Isik, S. (Safa)" userId="9996f28b-91ca-49a1-9f25-a7d47d114073" providerId="ADAL" clId="{C95DA8CB-0763-44A7-8528-24A52ED7C8FA}" dt="2021-09-05T15:32:42.402" v="1577" actId="26606"/>
          <ac:spMkLst>
            <pc:docMk/>
            <pc:sldMk cId="3844621493" sldId="258"/>
            <ac:spMk id="32" creationId="{B2C335F7-F61C-4EB4-80F2-4B1438FE66BB}"/>
          </ac:spMkLst>
        </pc:spChg>
        <pc:spChg chg="add">
          <ac:chgData name="Isik, S. (Safa)" userId="9996f28b-91ca-49a1-9f25-a7d47d114073" providerId="ADAL" clId="{C95DA8CB-0763-44A7-8528-24A52ED7C8FA}" dt="2021-09-05T15:32:42.402" v="1577" actId="26606"/>
          <ac:spMkLst>
            <pc:docMk/>
            <pc:sldMk cId="3844621493" sldId="258"/>
            <ac:spMk id="34" creationId="{F1189494-2B67-46D2-93D6-A122A09BF6B2}"/>
          </ac:spMkLst>
        </pc:spChg>
        <pc:picChg chg="del">
          <ac:chgData name="Isik, S. (Safa)" userId="9996f28b-91ca-49a1-9f25-a7d47d114073" providerId="ADAL" clId="{C95DA8CB-0763-44A7-8528-24A52ED7C8FA}" dt="2021-09-05T15:30:18.064" v="1574" actId="478"/>
          <ac:picMkLst>
            <pc:docMk/>
            <pc:sldMk cId="3844621493" sldId="258"/>
            <ac:picMk id="4" creationId="{09C18508-D737-4C8E-9BE9-4B81E23644AD}"/>
          </ac:picMkLst>
        </pc:picChg>
        <pc:picChg chg="add">
          <ac:chgData name="Isik, S. (Safa)" userId="9996f28b-91ca-49a1-9f25-a7d47d114073" providerId="ADAL" clId="{C95DA8CB-0763-44A7-8528-24A52ED7C8FA}" dt="2021-09-05T15:32:42.402" v="1577" actId="26606"/>
          <ac:picMkLst>
            <pc:docMk/>
            <pc:sldMk cId="3844621493" sldId="258"/>
            <ac:picMk id="20" creationId="{67043885-9BD2-4591-AD16-F89B79BFF6A1}"/>
          </ac:picMkLst>
        </pc:picChg>
      </pc:sldChg>
      <pc:sldChg chg="modSp mod ord setBg">
        <pc:chgData name="Isik, S. (Safa)" userId="9996f28b-91ca-49a1-9f25-a7d47d114073" providerId="ADAL" clId="{C95DA8CB-0763-44A7-8528-24A52ED7C8FA}" dt="2021-09-07T22:28:52.048" v="5782"/>
        <pc:sldMkLst>
          <pc:docMk/>
          <pc:sldMk cId="2441855421" sldId="259"/>
        </pc:sldMkLst>
        <pc:spChg chg="mod">
          <ac:chgData name="Isik, S. (Safa)" userId="9996f28b-91ca-49a1-9f25-a7d47d114073" providerId="ADAL" clId="{C95DA8CB-0763-44A7-8528-24A52ED7C8FA}" dt="2021-09-07T22:25:51.809" v="5733" actId="1076"/>
          <ac:spMkLst>
            <pc:docMk/>
            <pc:sldMk cId="2441855421" sldId="259"/>
            <ac:spMk id="22" creationId="{2417BA41-3BB9-4CBC-93FF-14CB79B18696}"/>
          </ac:spMkLst>
        </pc:spChg>
      </pc:sldChg>
      <pc:sldChg chg="modSp mod setBg">
        <pc:chgData name="Isik, S. (Safa)" userId="9996f28b-91ca-49a1-9f25-a7d47d114073" providerId="ADAL" clId="{C95DA8CB-0763-44A7-8528-24A52ED7C8FA}" dt="2021-09-09T06:53:30.558" v="5959" actId="20577"/>
        <pc:sldMkLst>
          <pc:docMk/>
          <pc:sldMk cId="2030142379" sldId="260"/>
        </pc:sldMkLst>
        <pc:spChg chg="mod">
          <ac:chgData name="Isik, S. (Safa)" userId="9996f28b-91ca-49a1-9f25-a7d47d114073" providerId="ADAL" clId="{C95DA8CB-0763-44A7-8528-24A52ED7C8FA}" dt="2021-09-07T22:26:39.661" v="5744" actId="2"/>
          <ac:spMkLst>
            <pc:docMk/>
            <pc:sldMk cId="2030142379" sldId="260"/>
            <ac:spMk id="2" creationId="{1B952236-B11F-4EB0-8AB8-67A575097DAF}"/>
          </ac:spMkLst>
        </pc:spChg>
        <pc:spChg chg="mod">
          <ac:chgData name="Isik, S. (Safa)" userId="9996f28b-91ca-49a1-9f25-a7d47d114073" providerId="ADAL" clId="{C95DA8CB-0763-44A7-8528-24A52ED7C8FA}" dt="2021-09-09T06:53:30.558" v="5959" actId="20577"/>
          <ac:spMkLst>
            <pc:docMk/>
            <pc:sldMk cId="2030142379" sldId="260"/>
            <ac:spMk id="4" creationId="{4B6409EC-EBFE-454C-BD68-42545738E259}"/>
          </ac:spMkLst>
        </pc:spChg>
        <pc:picChg chg="mod">
          <ac:chgData name="Isik, S. (Safa)" userId="9996f28b-91ca-49a1-9f25-a7d47d114073" providerId="ADAL" clId="{C95DA8CB-0763-44A7-8528-24A52ED7C8FA}" dt="2021-09-05T19:20:43.868" v="2238" actId="1076"/>
          <ac:picMkLst>
            <pc:docMk/>
            <pc:sldMk cId="2030142379" sldId="260"/>
            <ac:picMk id="1026" creationId="{8055DB29-749B-4F19-BDA5-1393D92E804D}"/>
          </ac:picMkLst>
        </pc:picChg>
      </pc:sldChg>
      <pc:sldChg chg="addSp modSp mod setBg">
        <pc:chgData name="Isik, S. (Safa)" userId="9996f28b-91ca-49a1-9f25-a7d47d114073" providerId="ADAL" clId="{C95DA8CB-0763-44A7-8528-24A52ED7C8FA}" dt="2021-09-09T06:54:06.026" v="6021" actId="313"/>
        <pc:sldMkLst>
          <pc:docMk/>
          <pc:sldMk cId="4173248914" sldId="261"/>
        </pc:sldMkLst>
        <pc:spChg chg="mod">
          <ac:chgData name="Isik, S. (Safa)" userId="9996f28b-91ca-49a1-9f25-a7d47d114073" providerId="ADAL" clId="{C95DA8CB-0763-44A7-8528-24A52ED7C8FA}" dt="2021-09-07T22:11:03.641" v="3459" actId="26606"/>
          <ac:spMkLst>
            <pc:docMk/>
            <pc:sldMk cId="4173248914" sldId="261"/>
            <ac:spMk id="2" creationId="{F1B46BF8-778B-4B53-9EB9-F686641C9A3A}"/>
          </ac:spMkLst>
        </pc:spChg>
        <pc:spChg chg="mod">
          <ac:chgData name="Isik, S. (Safa)" userId="9996f28b-91ca-49a1-9f25-a7d47d114073" providerId="ADAL" clId="{C95DA8CB-0763-44A7-8528-24A52ED7C8FA}" dt="2021-09-09T06:54:06.026" v="6021" actId="313"/>
          <ac:spMkLst>
            <pc:docMk/>
            <pc:sldMk cId="4173248914" sldId="261"/>
            <ac:spMk id="3" creationId="{84F77AB4-699D-492E-B217-8727B8FF5408}"/>
          </ac:spMkLst>
        </pc:spChg>
        <pc:spChg chg="add">
          <ac:chgData name="Isik, S. (Safa)" userId="9996f28b-91ca-49a1-9f25-a7d47d114073" providerId="ADAL" clId="{C95DA8CB-0763-44A7-8528-24A52ED7C8FA}" dt="2021-09-07T22:11:03.641" v="3459" actId="26606"/>
          <ac:spMkLst>
            <pc:docMk/>
            <pc:sldMk cId="4173248914" sldId="261"/>
            <ac:spMk id="71" creationId="{34C0330F-1D4F-4552-B799-615DD237B6DE}"/>
          </ac:spMkLst>
        </pc:spChg>
        <pc:spChg chg="add">
          <ac:chgData name="Isik, S. (Safa)" userId="9996f28b-91ca-49a1-9f25-a7d47d114073" providerId="ADAL" clId="{C95DA8CB-0763-44A7-8528-24A52ED7C8FA}" dt="2021-09-07T22:11:03.641" v="3459" actId="26606"/>
          <ac:spMkLst>
            <pc:docMk/>
            <pc:sldMk cId="4173248914" sldId="261"/>
            <ac:spMk id="73" creationId="{450C084C-2967-474A-B5F9-270F1FB43643}"/>
          </ac:spMkLst>
        </pc:spChg>
        <pc:spChg chg="add">
          <ac:chgData name="Isik, S. (Safa)" userId="9996f28b-91ca-49a1-9f25-a7d47d114073" providerId="ADAL" clId="{C95DA8CB-0763-44A7-8528-24A52ED7C8FA}" dt="2021-09-07T22:11:03.641" v="3459" actId="26606"/>
          <ac:spMkLst>
            <pc:docMk/>
            <pc:sldMk cId="4173248914" sldId="261"/>
            <ac:spMk id="75" creationId="{92BE0106-0C20-465B-A1BE-0BAC2737B1AD}"/>
          </ac:spMkLst>
        </pc:spChg>
        <pc:picChg chg="add mod">
          <ac:chgData name="Isik, S. (Safa)" userId="9996f28b-91ca-49a1-9f25-a7d47d114073" providerId="ADAL" clId="{C95DA8CB-0763-44A7-8528-24A52ED7C8FA}" dt="2021-09-07T22:11:03.641" v="3459" actId="26606"/>
          <ac:picMkLst>
            <pc:docMk/>
            <pc:sldMk cId="4173248914" sldId="261"/>
            <ac:picMk id="1026" creationId="{2281BAAA-39CD-470E-8069-E6C57FC20E02}"/>
          </ac:picMkLst>
        </pc:picChg>
      </pc:sldChg>
      <pc:sldChg chg="addSp delSp modSp mod setBg">
        <pc:chgData name="Isik, S. (Safa)" userId="9996f28b-91ca-49a1-9f25-a7d47d114073" providerId="ADAL" clId="{C95DA8CB-0763-44A7-8528-24A52ED7C8FA}" dt="2021-09-09T07:00:03.443" v="6241" actId="26606"/>
        <pc:sldMkLst>
          <pc:docMk/>
          <pc:sldMk cId="1518597714" sldId="262"/>
        </pc:sldMkLst>
        <pc:spChg chg="mod">
          <ac:chgData name="Isik, S. (Safa)" userId="9996f28b-91ca-49a1-9f25-a7d47d114073" providerId="ADAL" clId="{C95DA8CB-0763-44A7-8528-24A52ED7C8FA}" dt="2021-09-09T07:00:03.443" v="6241" actId="26606"/>
          <ac:spMkLst>
            <pc:docMk/>
            <pc:sldMk cId="1518597714" sldId="262"/>
            <ac:spMk id="2" creationId="{2BB810A2-B910-4EB7-946F-351ACD26FC28}"/>
          </ac:spMkLst>
        </pc:spChg>
        <pc:spChg chg="mod ord">
          <ac:chgData name="Isik, S. (Safa)" userId="9996f28b-91ca-49a1-9f25-a7d47d114073" providerId="ADAL" clId="{C95DA8CB-0763-44A7-8528-24A52ED7C8FA}" dt="2021-09-09T07:00:03.443" v="6241" actId="26606"/>
          <ac:spMkLst>
            <pc:docMk/>
            <pc:sldMk cId="1518597714" sldId="262"/>
            <ac:spMk id="3" creationId="{52AC800E-C245-4D89-9F9F-B1670868382C}"/>
          </ac:spMkLst>
        </pc:spChg>
        <pc:spChg chg="add del">
          <ac:chgData name="Isik, S. (Safa)" userId="9996f28b-91ca-49a1-9f25-a7d47d114073" providerId="ADAL" clId="{C95DA8CB-0763-44A7-8528-24A52ED7C8FA}" dt="2021-09-09T07:00:01.910" v="6238" actId="26606"/>
          <ac:spMkLst>
            <pc:docMk/>
            <pc:sldMk cId="1518597714" sldId="262"/>
            <ac:spMk id="71" creationId="{9E10BDB4-64F2-477D-A03B-9F8352D5E02E}"/>
          </ac:spMkLst>
        </pc:spChg>
        <pc:spChg chg="add del">
          <ac:chgData name="Isik, S. (Safa)" userId="9996f28b-91ca-49a1-9f25-a7d47d114073" providerId="ADAL" clId="{C95DA8CB-0763-44A7-8528-24A52ED7C8FA}" dt="2021-09-09T07:00:01.910" v="6238" actId="26606"/>
          <ac:spMkLst>
            <pc:docMk/>
            <pc:sldMk cId="1518597714" sldId="262"/>
            <ac:spMk id="73" creationId="{823F9191-ED89-4F61-8B8F-97E567D96BA3}"/>
          </ac:spMkLst>
        </pc:spChg>
        <pc:spChg chg="add del">
          <ac:chgData name="Isik, S. (Safa)" userId="9996f28b-91ca-49a1-9f25-a7d47d114073" providerId="ADAL" clId="{C95DA8CB-0763-44A7-8528-24A52ED7C8FA}" dt="2021-09-09T07:00:01.910" v="6238" actId="26606"/>
          <ac:spMkLst>
            <pc:docMk/>
            <pc:sldMk cId="1518597714" sldId="262"/>
            <ac:spMk id="75" creationId="{887F59F2-5FBC-40CD-AD35-376AECE49EA6}"/>
          </ac:spMkLst>
        </pc:spChg>
        <pc:spChg chg="add del">
          <ac:chgData name="Isik, S. (Safa)" userId="9996f28b-91ca-49a1-9f25-a7d47d114073" providerId="ADAL" clId="{C95DA8CB-0763-44A7-8528-24A52ED7C8FA}" dt="2021-09-09T07:00:01.910" v="6238" actId="26606"/>
          <ac:spMkLst>
            <pc:docMk/>
            <pc:sldMk cId="1518597714" sldId="262"/>
            <ac:spMk id="77" creationId="{A133035C-46AF-4B6B-A264-C0D48C50BA93}"/>
          </ac:spMkLst>
        </pc:spChg>
        <pc:spChg chg="add del">
          <ac:chgData name="Isik, S. (Safa)" userId="9996f28b-91ca-49a1-9f25-a7d47d114073" providerId="ADAL" clId="{C95DA8CB-0763-44A7-8528-24A52ED7C8FA}" dt="2021-09-09T07:00:03.427" v="6240" actId="26606"/>
          <ac:spMkLst>
            <pc:docMk/>
            <pc:sldMk cId="1518597714" sldId="262"/>
            <ac:spMk id="1028" creationId="{9E10BDB4-64F2-477D-A03B-9F8352D5E02E}"/>
          </ac:spMkLst>
        </pc:spChg>
        <pc:spChg chg="add del">
          <ac:chgData name="Isik, S. (Safa)" userId="9996f28b-91ca-49a1-9f25-a7d47d114073" providerId="ADAL" clId="{C95DA8CB-0763-44A7-8528-24A52ED7C8FA}" dt="2021-09-09T07:00:03.427" v="6240" actId="26606"/>
          <ac:spMkLst>
            <pc:docMk/>
            <pc:sldMk cId="1518597714" sldId="262"/>
            <ac:spMk id="1029" creationId="{887F59F2-5FBC-40CD-AD35-376AECE49EA6}"/>
          </ac:spMkLst>
        </pc:spChg>
        <pc:spChg chg="add del">
          <ac:chgData name="Isik, S. (Safa)" userId="9996f28b-91ca-49a1-9f25-a7d47d114073" providerId="ADAL" clId="{C95DA8CB-0763-44A7-8528-24A52ED7C8FA}" dt="2021-09-09T07:00:03.427" v="6240" actId="26606"/>
          <ac:spMkLst>
            <pc:docMk/>
            <pc:sldMk cId="1518597714" sldId="262"/>
            <ac:spMk id="1030" creationId="{A133035C-46AF-4B6B-A264-C0D48C50BA93}"/>
          </ac:spMkLst>
        </pc:spChg>
        <pc:spChg chg="add">
          <ac:chgData name="Isik, S. (Safa)" userId="9996f28b-91ca-49a1-9f25-a7d47d114073" providerId="ADAL" clId="{C95DA8CB-0763-44A7-8528-24A52ED7C8FA}" dt="2021-09-09T07:00:03.443" v="6241" actId="26606"/>
          <ac:spMkLst>
            <pc:docMk/>
            <pc:sldMk cId="1518597714" sldId="262"/>
            <ac:spMk id="1032" creationId="{9E10BDB4-64F2-477D-A03B-9F8352D5E02E}"/>
          </ac:spMkLst>
        </pc:spChg>
        <pc:spChg chg="add">
          <ac:chgData name="Isik, S. (Safa)" userId="9996f28b-91ca-49a1-9f25-a7d47d114073" providerId="ADAL" clId="{C95DA8CB-0763-44A7-8528-24A52ED7C8FA}" dt="2021-09-09T07:00:03.443" v="6241" actId="26606"/>
          <ac:spMkLst>
            <pc:docMk/>
            <pc:sldMk cId="1518597714" sldId="262"/>
            <ac:spMk id="1033" creationId="{823F9191-ED89-4F61-8B8F-97E567D96BA3}"/>
          </ac:spMkLst>
        </pc:spChg>
        <pc:spChg chg="add">
          <ac:chgData name="Isik, S. (Safa)" userId="9996f28b-91ca-49a1-9f25-a7d47d114073" providerId="ADAL" clId="{C95DA8CB-0763-44A7-8528-24A52ED7C8FA}" dt="2021-09-09T07:00:03.443" v="6241" actId="26606"/>
          <ac:spMkLst>
            <pc:docMk/>
            <pc:sldMk cId="1518597714" sldId="262"/>
            <ac:spMk id="1034" creationId="{887F59F2-5FBC-40CD-AD35-376AECE49EA6}"/>
          </ac:spMkLst>
        </pc:spChg>
        <pc:spChg chg="add">
          <ac:chgData name="Isik, S. (Safa)" userId="9996f28b-91ca-49a1-9f25-a7d47d114073" providerId="ADAL" clId="{C95DA8CB-0763-44A7-8528-24A52ED7C8FA}" dt="2021-09-09T07:00:03.443" v="6241" actId="26606"/>
          <ac:spMkLst>
            <pc:docMk/>
            <pc:sldMk cId="1518597714" sldId="262"/>
            <ac:spMk id="1035" creationId="{A133035C-46AF-4B6B-A264-C0D48C50BA93}"/>
          </ac:spMkLst>
        </pc:spChg>
        <pc:picChg chg="add mod">
          <ac:chgData name="Isik, S. (Safa)" userId="9996f28b-91ca-49a1-9f25-a7d47d114073" providerId="ADAL" clId="{C95DA8CB-0763-44A7-8528-24A52ED7C8FA}" dt="2021-09-09T07:00:03.443" v="6241" actId="26606"/>
          <ac:picMkLst>
            <pc:docMk/>
            <pc:sldMk cId="1518597714" sldId="262"/>
            <ac:picMk id="1026" creationId="{EABCB95B-430C-4F5F-AECD-0BC5771420DC}"/>
          </ac:picMkLst>
        </pc:picChg>
      </pc:sldChg>
      <pc:sldChg chg="addSp delSp modSp new add del mod setBg">
        <pc:chgData name="Isik, S. (Safa)" userId="9996f28b-91ca-49a1-9f25-a7d47d114073" providerId="ADAL" clId="{C95DA8CB-0763-44A7-8528-24A52ED7C8FA}" dt="2021-09-09T06:52:52.312" v="5917" actId="27636"/>
        <pc:sldMkLst>
          <pc:docMk/>
          <pc:sldMk cId="1228989436" sldId="263"/>
        </pc:sldMkLst>
        <pc:spChg chg="mod">
          <ac:chgData name="Isik, S. (Safa)" userId="9996f28b-91ca-49a1-9f25-a7d47d114073" providerId="ADAL" clId="{C95DA8CB-0763-44A7-8528-24A52ED7C8FA}" dt="2021-09-07T22:26:38.708" v="5743" actId="2"/>
          <ac:spMkLst>
            <pc:docMk/>
            <pc:sldMk cId="1228989436" sldId="263"/>
            <ac:spMk id="2" creationId="{EB39FA97-C2E8-4C85-B6EC-9090C2E11D62}"/>
          </ac:spMkLst>
        </pc:spChg>
        <pc:spChg chg="mod">
          <ac:chgData name="Isik, S. (Safa)" userId="9996f28b-91ca-49a1-9f25-a7d47d114073" providerId="ADAL" clId="{C95DA8CB-0763-44A7-8528-24A52ED7C8FA}" dt="2021-09-09T06:52:52.312" v="5917" actId="27636"/>
          <ac:spMkLst>
            <pc:docMk/>
            <pc:sldMk cId="1228989436" sldId="263"/>
            <ac:spMk id="3" creationId="{126654E1-2CD7-4F54-BAAC-E349C29131B8}"/>
          </ac:spMkLst>
        </pc:spChg>
        <pc:spChg chg="add del">
          <ac:chgData name="Isik, S. (Safa)" userId="9996f28b-91ca-49a1-9f25-a7d47d114073" providerId="ADAL" clId="{C95DA8CB-0763-44A7-8528-24A52ED7C8FA}" dt="2021-09-05T19:12:09.756" v="1593" actId="26606"/>
          <ac:spMkLst>
            <pc:docMk/>
            <pc:sldMk cId="1228989436" sldId="263"/>
            <ac:spMk id="8" creationId="{F420BC5C-C418-4843-B04B-6918968D0982}"/>
          </ac:spMkLst>
        </pc:spChg>
        <pc:spChg chg="add del">
          <ac:chgData name="Isik, S. (Safa)" userId="9996f28b-91ca-49a1-9f25-a7d47d114073" providerId="ADAL" clId="{C95DA8CB-0763-44A7-8528-24A52ED7C8FA}" dt="2021-09-05T19:12:09.756" v="1593" actId="26606"/>
          <ac:spMkLst>
            <pc:docMk/>
            <pc:sldMk cId="1228989436" sldId="263"/>
            <ac:spMk id="10" creationId="{92BE0106-0C20-465B-A1BE-0BAC2737B1AD}"/>
          </ac:spMkLst>
        </pc:spChg>
        <pc:spChg chg="add del">
          <ac:chgData name="Isik, S. (Safa)" userId="9996f28b-91ca-49a1-9f25-a7d47d114073" providerId="ADAL" clId="{C95DA8CB-0763-44A7-8528-24A52ED7C8FA}" dt="2021-09-05T19:20:04.176" v="2224" actId="26606"/>
          <ac:spMkLst>
            <pc:docMk/>
            <pc:sldMk cId="1228989436" sldId="263"/>
            <ac:spMk id="71" creationId="{34C0330F-1D4F-4552-B799-615DD237B6DE}"/>
          </ac:spMkLst>
        </pc:spChg>
        <pc:spChg chg="add del">
          <ac:chgData name="Isik, S. (Safa)" userId="9996f28b-91ca-49a1-9f25-a7d47d114073" providerId="ADAL" clId="{C95DA8CB-0763-44A7-8528-24A52ED7C8FA}" dt="2021-09-05T19:20:04.176" v="2224" actId="26606"/>
          <ac:spMkLst>
            <pc:docMk/>
            <pc:sldMk cId="1228989436" sldId="263"/>
            <ac:spMk id="73" creationId="{92BE0106-0C20-465B-A1BE-0BAC2737B1AD}"/>
          </ac:spMkLst>
        </pc:spChg>
        <pc:spChg chg="add del">
          <ac:chgData name="Isik, S. (Safa)" userId="9996f28b-91ca-49a1-9f25-a7d47d114073" providerId="ADAL" clId="{C95DA8CB-0763-44A7-8528-24A52ED7C8FA}" dt="2021-09-05T19:20:04.176" v="2224" actId="26606"/>
          <ac:spMkLst>
            <pc:docMk/>
            <pc:sldMk cId="1228989436" sldId="263"/>
            <ac:spMk id="75" creationId="{97B17300-4063-4FCF-8D7A-59C263BDAA2A}"/>
          </ac:spMkLst>
        </pc:spChg>
        <pc:spChg chg="add del">
          <ac:chgData name="Isik, S. (Safa)" userId="9996f28b-91ca-49a1-9f25-a7d47d114073" providerId="ADAL" clId="{C95DA8CB-0763-44A7-8528-24A52ED7C8FA}" dt="2021-09-05T19:20:18.429" v="2233" actId="26606"/>
          <ac:spMkLst>
            <pc:docMk/>
            <pc:sldMk cId="1228989436" sldId="263"/>
            <ac:spMk id="137" creationId="{A082E5AA-6E5F-4FCC-8C41-11E32F833BFC}"/>
          </ac:spMkLst>
        </pc:spChg>
        <pc:spChg chg="add del">
          <ac:chgData name="Isik, S. (Safa)" userId="9996f28b-91ca-49a1-9f25-a7d47d114073" providerId="ADAL" clId="{C95DA8CB-0763-44A7-8528-24A52ED7C8FA}" dt="2021-09-05T19:20:18.429" v="2233" actId="26606"/>
          <ac:spMkLst>
            <pc:docMk/>
            <pc:sldMk cId="1228989436" sldId="263"/>
            <ac:spMk id="139" creationId="{EDC872B6-524A-4445-9AD6-FA0326B5D6EA}"/>
          </ac:spMkLst>
        </pc:spChg>
        <pc:spChg chg="add del">
          <ac:chgData name="Isik, S. (Safa)" userId="9996f28b-91ca-49a1-9f25-a7d47d114073" providerId="ADAL" clId="{C95DA8CB-0763-44A7-8528-24A52ED7C8FA}" dt="2021-09-05T19:20:18.429" v="2233" actId="26606"/>
          <ac:spMkLst>
            <pc:docMk/>
            <pc:sldMk cId="1228989436" sldId="263"/>
            <ac:spMk id="141" creationId="{92BE0106-0C20-465B-A1BE-0BAC2737B1AD}"/>
          </ac:spMkLst>
        </pc:spChg>
        <pc:spChg chg="add del">
          <ac:chgData name="Isik, S. (Safa)" userId="9996f28b-91ca-49a1-9f25-a7d47d114073" providerId="ADAL" clId="{C95DA8CB-0763-44A7-8528-24A52ED7C8FA}" dt="2021-09-05T19:20:18.429" v="2233" actId="26606"/>
          <ac:spMkLst>
            <pc:docMk/>
            <pc:sldMk cId="1228989436" sldId="263"/>
            <ac:spMk id="143" creationId="{4A3D569D-D3A6-49CA-A483-291E95DACA14}"/>
          </ac:spMkLst>
        </pc:spChg>
        <pc:spChg chg="add del">
          <ac:chgData name="Isik, S. (Safa)" userId="9996f28b-91ca-49a1-9f25-a7d47d114073" providerId="ADAL" clId="{C95DA8CB-0763-44A7-8528-24A52ED7C8FA}" dt="2021-09-05T19:20:18.420" v="2232" actId="26606"/>
          <ac:spMkLst>
            <pc:docMk/>
            <pc:sldMk cId="1228989436" sldId="263"/>
            <ac:spMk id="192" creationId="{839C2F19-8FC2-4576-A76C-228178053632}"/>
          </ac:spMkLst>
        </pc:spChg>
        <pc:spChg chg="add del">
          <ac:chgData name="Isik, S. (Safa)" userId="9996f28b-91ca-49a1-9f25-a7d47d114073" providerId="ADAL" clId="{C95DA8CB-0763-44A7-8528-24A52ED7C8FA}" dt="2021-09-05T19:20:18.420" v="2232" actId="26606"/>
          <ac:spMkLst>
            <pc:docMk/>
            <pc:sldMk cId="1228989436" sldId="263"/>
            <ac:spMk id="193" creationId="{0DD445D2-3109-4763-87BD-15D07DD60F7C}"/>
          </ac:spMkLst>
        </pc:spChg>
        <pc:spChg chg="add del">
          <ac:chgData name="Isik, S. (Safa)" userId="9996f28b-91ca-49a1-9f25-a7d47d114073" providerId="ADAL" clId="{C95DA8CB-0763-44A7-8528-24A52ED7C8FA}" dt="2021-09-05T19:20:18.420" v="2232" actId="26606"/>
          <ac:spMkLst>
            <pc:docMk/>
            <pc:sldMk cId="1228989436" sldId="263"/>
            <ac:spMk id="194" creationId="{AC8CED11-7192-4FE4-96C8-0A231EEB67C1}"/>
          </ac:spMkLst>
        </pc:spChg>
        <pc:spChg chg="add del">
          <ac:chgData name="Isik, S. (Safa)" userId="9996f28b-91ca-49a1-9f25-a7d47d114073" providerId="ADAL" clId="{C95DA8CB-0763-44A7-8528-24A52ED7C8FA}" dt="2021-09-05T19:20:18.420" v="2232" actId="26606"/>
          <ac:spMkLst>
            <pc:docMk/>
            <pc:sldMk cId="1228989436" sldId="263"/>
            <ac:spMk id="195" creationId="{A133035C-46AF-4B6B-A264-C0D48C50BA93}"/>
          </ac:spMkLst>
        </pc:spChg>
        <pc:spChg chg="add">
          <ac:chgData name="Isik, S. (Safa)" userId="9996f28b-91ca-49a1-9f25-a7d47d114073" providerId="ADAL" clId="{C95DA8CB-0763-44A7-8528-24A52ED7C8FA}" dt="2021-09-05T19:20:18.429" v="2233" actId="26606"/>
          <ac:spMkLst>
            <pc:docMk/>
            <pc:sldMk cId="1228989436" sldId="263"/>
            <ac:spMk id="1030" creationId="{9EE42DCE-4A4F-44C4-84E5-261B3BEEF1DA}"/>
          </ac:spMkLst>
        </pc:spChg>
        <pc:spChg chg="add">
          <ac:chgData name="Isik, S. (Safa)" userId="9996f28b-91ca-49a1-9f25-a7d47d114073" providerId="ADAL" clId="{C95DA8CB-0763-44A7-8528-24A52ED7C8FA}" dt="2021-09-05T19:20:18.429" v="2233" actId="26606"/>
          <ac:spMkLst>
            <pc:docMk/>
            <pc:sldMk cId="1228989436" sldId="263"/>
            <ac:spMk id="1031" creationId="{F1EDBAD4-CA8E-4A37-A91C-CF0FBC51CD32}"/>
          </ac:spMkLst>
        </pc:spChg>
        <pc:spChg chg="add">
          <ac:chgData name="Isik, S. (Safa)" userId="9996f28b-91ca-49a1-9f25-a7d47d114073" providerId="ADAL" clId="{C95DA8CB-0763-44A7-8528-24A52ED7C8FA}" dt="2021-09-05T19:20:18.429" v="2233" actId="26606"/>
          <ac:spMkLst>
            <pc:docMk/>
            <pc:sldMk cId="1228989436" sldId="263"/>
            <ac:spMk id="1032" creationId="{887F59F2-5FBC-40CD-AD35-376AECE49EA6}"/>
          </ac:spMkLst>
        </pc:spChg>
        <pc:picChg chg="add del mod">
          <ac:chgData name="Isik, S. (Safa)" userId="9996f28b-91ca-49a1-9f25-a7d47d114073" providerId="ADAL" clId="{C95DA8CB-0763-44A7-8528-24A52ED7C8FA}" dt="2021-09-05T15:35:35.796" v="1590" actId="478"/>
          <ac:picMkLst>
            <pc:docMk/>
            <pc:sldMk cId="1228989436" sldId="263"/>
            <ac:picMk id="6" creationId="{45D4014B-6D14-4F42-9236-117CA1897F2D}"/>
          </ac:picMkLst>
        </pc:picChg>
        <pc:picChg chg="add del mod">
          <ac:chgData name="Isik, S. (Safa)" userId="9996f28b-91ca-49a1-9f25-a7d47d114073" providerId="ADAL" clId="{C95DA8CB-0763-44A7-8528-24A52ED7C8FA}" dt="2021-09-05T19:19:38.453" v="2222" actId="478"/>
          <ac:picMkLst>
            <pc:docMk/>
            <pc:sldMk cId="1228989436" sldId="263"/>
            <ac:picMk id="1026" creationId="{F5290EB7-7A92-4AFA-988E-FD08B57B52AB}"/>
          </ac:picMkLst>
        </pc:picChg>
        <pc:picChg chg="add mod">
          <ac:chgData name="Isik, S. (Safa)" userId="9996f28b-91ca-49a1-9f25-a7d47d114073" providerId="ADAL" clId="{C95DA8CB-0763-44A7-8528-24A52ED7C8FA}" dt="2021-09-05T19:20:18.429" v="2233" actId="26606"/>
          <ac:picMkLst>
            <pc:docMk/>
            <pc:sldMk cId="1228989436" sldId="263"/>
            <ac:picMk id="1028" creationId="{F33FABB1-BDAE-48B5-AEFC-B853CCC0B8A9}"/>
          </ac:picMkLst>
        </pc:picChg>
      </pc:sldChg>
      <pc:sldChg chg="addSp delSp add del setBg delDesignElem">
        <pc:chgData name="Isik, S. (Safa)" userId="9996f28b-91ca-49a1-9f25-a7d47d114073" providerId="ADAL" clId="{C95DA8CB-0763-44A7-8528-24A52ED7C8FA}" dt="2021-09-05T15:35:04.067" v="1585"/>
        <pc:sldMkLst>
          <pc:docMk/>
          <pc:sldMk cId="1718887082" sldId="263"/>
        </pc:sldMkLst>
        <pc:spChg chg="add del">
          <ac:chgData name="Isik, S. (Safa)" userId="9996f28b-91ca-49a1-9f25-a7d47d114073" providerId="ADAL" clId="{C95DA8CB-0763-44A7-8528-24A52ED7C8FA}" dt="2021-09-05T15:35:04.067" v="1585"/>
          <ac:spMkLst>
            <pc:docMk/>
            <pc:sldMk cId="1718887082" sldId="263"/>
            <ac:spMk id="24" creationId="{ADE57300-C7FF-4578-99A0-42B0295B123C}"/>
          </ac:spMkLst>
        </pc:spChg>
        <pc:spChg chg="add del">
          <ac:chgData name="Isik, S. (Safa)" userId="9996f28b-91ca-49a1-9f25-a7d47d114073" providerId="ADAL" clId="{C95DA8CB-0763-44A7-8528-24A52ED7C8FA}" dt="2021-09-05T15:35:04.067" v="1585"/>
          <ac:spMkLst>
            <pc:docMk/>
            <pc:sldMk cId="1718887082" sldId="263"/>
            <ac:spMk id="26" creationId="{F3FF94B3-6D3E-44FE-BB02-A9027C0003C7}"/>
          </ac:spMkLst>
        </pc:spChg>
        <pc:spChg chg="add del">
          <ac:chgData name="Isik, S. (Safa)" userId="9996f28b-91ca-49a1-9f25-a7d47d114073" providerId="ADAL" clId="{C95DA8CB-0763-44A7-8528-24A52ED7C8FA}" dt="2021-09-05T15:35:04.067" v="1585"/>
          <ac:spMkLst>
            <pc:docMk/>
            <pc:sldMk cId="1718887082" sldId="263"/>
            <ac:spMk id="28" creationId="{E20BB609-EF92-42DB-836C-0699A590B5CF}"/>
          </ac:spMkLst>
        </pc:spChg>
        <pc:spChg chg="add del">
          <ac:chgData name="Isik, S. (Safa)" userId="9996f28b-91ca-49a1-9f25-a7d47d114073" providerId="ADAL" clId="{C95DA8CB-0763-44A7-8528-24A52ED7C8FA}" dt="2021-09-05T15:35:04.067" v="1585"/>
          <ac:spMkLst>
            <pc:docMk/>
            <pc:sldMk cId="1718887082" sldId="263"/>
            <ac:spMk id="30" creationId="{8BEC44CD-E290-4D60-A056-5BA05B182AC3}"/>
          </ac:spMkLst>
        </pc:spChg>
        <pc:spChg chg="add del">
          <ac:chgData name="Isik, S. (Safa)" userId="9996f28b-91ca-49a1-9f25-a7d47d114073" providerId="ADAL" clId="{C95DA8CB-0763-44A7-8528-24A52ED7C8FA}" dt="2021-09-05T15:35:04.067" v="1585"/>
          <ac:spMkLst>
            <pc:docMk/>
            <pc:sldMk cId="1718887082" sldId="263"/>
            <ac:spMk id="32" creationId="{B2C335F7-F61C-4EB4-80F2-4B1438FE66BB}"/>
          </ac:spMkLst>
        </pc:spChg>
        <pc:spChg chg="add del">
          <ac:chgData name="Isik, S. (Safa)" userId="9996f28b-91ca-49a1-9f25-a7d47d114073" providerId="ADAL" clId="{C95DA8CB-0763-44A7-8528-24A52ED7C8FA}" dt="2021-09-05T15:35:04.067" v="1585"/>
          <ac:spMkLst>
            <pc:docMk/>
            <pc:sldMk cId="1718887082" sldId="263"/>
            <ac:spMk id="34" creationId="{F1189494-2B67-46D2-93D6-A122A09BF6B2}"/>
          </ac:spMkLst>
        </pc:spChg>
      </pc:sldChg>
      <pc:sldChg chg="addSp delSp modSp new mod setBg">
        <pc:chgData name="Isik, S. (Safa)" userId="9996f28b-91ca-49a1-9f25-a7d47d114073" providerId="ADAL" clId="{C95DA8CB-0763-44A7-8528-24A52ED7C8FA}" dt="2021-09-09T07:00:36.592" v="6245" actId="26606"/>
        <pc:sldMkLst>
          <pc:docMk/>
          <pc:sldMk cId="1466755155" sldId="264"/>
        </pc:sldMkLst>
        <pc:spChg chg="mod">
          <ac:chgData name="Isik, S. (Safa)" userId="9996f28b-91ca-49a1-9f25-a7d47d114073" providerId="ADAL" clId="{C95DA8CB-0763-44A7-8528-24A52ED7C8FA}" dt="2021-09-09T07:00:36.592" v="6245" actId="26606"/>
          <ac:spMkLst>
            <pc:docMk/>
            <pc:sldMk cId="1466755155" sldId="264"/>
            <ac:spMk id="2" creationId="{7C874C7C-C8B3-47DE-BB2C-C36C606D004E}"/>
          </ac:spMkLst>
        </pc:spChg>
        <pc:spChg chg="mod">
          <ac:chgData name="Isik, S. (Safa)" userId="9996f28b-91ca-49a1-9f25-a7d47d114073" providerId="ADAL" clId="{C95DA8CB-0763-44A7-8528-24A52ED7C8FA}" dt="2021-09-09T07:00:36.592" v="6245" actId="26606"/>
          <ac:spMkLst>
            <pc:docMk/>
            <pc:sldMk cId="1466755155" sldId="264"/>
            <ac:spMk id="3" creationId="{EEF4F9B2-13BB-46B8-A4FE-47D7A18571FE}"/>
          </ac:spMkLst>
        </pc:spChg>
        <pc:spChg chg="add del">
          <ac:chgData name="Isik, S. (Safa)" userId="9996f28b-91ca-49a1-9f25-a7d47d114073" providerId="ADAL" clId="{C95DA8CB-0763-44A7-8528-24A52ED7C8FA}" dt="2021-09-09T07:00:36.584" v="6244" actId="26606"/>
          <ac:spMkLst>
            <pc:docMk/>
            <pc:sldMk cId="1466755155" sldId="264"/>
            <ac:spMk id="71" creationId="{ADE57300-C7FF-4578-99A0-42B0295B123C}"/>
          </ac:spMkLst>
        </pc:spChg>
        <pc:spChg chg="add del">
          <ac:chgData name="Isik, S. (Safa)" userId="9996f28b-91ca-49a1-9f25-a7d47d114073" providerId="ADAL" clId="{C95DA8CB-0763-44A7-8528-24A52ED7C8FA}" dt="2021-09-09T07:00:36.584" v="6244" actId="26606"/>
          <ac:spMkLst>
            <pc:docMk/>
            <pc:sldMk cId="1466755155" sldId="264"/>
            <ac:spMk id="73" creationId="{F3FF94B3-6D3E-44FE-BB02-A9027C0003C7}"/>
          </ac:spMkLst>
        </pc:spChg>
        <pc:spChg chg="add del">
          <ac:chgData name="Isik, S. (Safa)" userId="9996f28b-91ca-49a1-9f25-a7d47d114073" providerId="ADAL" clId="{C95DA8CB-0763-44A7-8528-24A52ED7C8FA}" dt="2021-09-09T07:00:36.584" v="6244" actId="26606"/>
          <ac:spMkLst>
            <pc:docMk/>
            <pc:sldMk cId="1466755155" sldId="264"/>
            <ac:spMk id="75" creationId="{956C5C09-0043-4549-B800-2101B70D667D}"/>
          </ac:spMkLst>
        </pc:spChg>
        <pc:spChg chg="add del">
          <ac:chgData name="Isik, S. (Safa)" userId="9996f28b-91ca-49a1-9f25-a7d47d114073" providerId="ADAL" clId="{C95DA8CB-0763-44A7-8528-24A52ED7C8FA}" dt="2021-09-09T07:00:36.584" v="6244" actId="26606"/>
          <ac:spMkLst>
            <pc:docMk/>
            <pc:sldMk cId="1466755155" sldId="264"/>
            <ac:spMk id="77" creationId="{AA4C3261-E83D-49C6-8D5B-92EAB81BD4A7}"/>
          </ac:spMkLst>
        </pc:spChg>
        <pc:spChg chg="add del">
          <ac:chgData name="Isik, S. (Safa)" userId="9996f28b-91ca-49a1-9f25-a7d47d114073" providerId="ADAL" clId="{C95DA8CB-0763-44A7-8528-24A52ED7C8FA}" dt="2021-09-09T07:00:36.584" v="6244" actId="26606"/>
          <ac:spMkLst>
            <pc:docMk/>
            <pc:sldMk cId="1466755155" sldId="264"/>
            <ac:spMk id="79" creationId="{B2C335F7-F61C-4EB4-80F2-4B1438FE66BB}"/>
          </ac:spMkLst>
        </pc:spChg>
        <pc:spChg chg="add">
          <ac:chgData name="Isik, S. (Safa)" userId="9996f28b-91ca-49a1-9f25-a7d47d114073" providerId="ADAL" clId="{C95DA8CB-0763-44A7-8528-24A52ED7C8FA}" dt="2021-09-09T07:00:36.592" v="6245" actId="26606"/>
          <ac:spMkLst>
            <pc:docMk/>
            <pc:sldMk cId="1466755155" sldId="264"/>
            <ac:spMk id="2052" creationId="{34C0330F-1D4F-4552-B799-615DD237B6DE}"/>
          </ac:spMkLst>
        </pc:spChg>
        <pc:spChg chg="add">
          <ac:chgData name="Isik, S. (Safa)" userId="9996f28b-91ca-49a1-9f25-a7d47d114073" providerId="ADAL" clId="{C95DA8CB-0763-44A7-8528-24A52ED7C8FA}" dt="2021-09-09T07:00:36.592" v="6245" actId="26606"/>
          <ac:spMkLst>
            <pc:docMk/>
            <pc:sldMk cId="1466755155" sldId="264"/>
            <ac:spMk id="2053" creationId="{450C084C-2967-474A-B5F9-270F1FB43643}"/>
          </ac:spMkLst>
        </pc:spChg>
        <pc:spChg chg="add">
          <ac:chgData name="Isik, S. (Safa)" userId="9996f28b-91ca-49a1-9f25-a7d47d114073" providerId="ADAL" clId="{C95DA8CB-0763-44A7-8528-24A52ED7C8FA}" dt="2021-09-09T07:00:36.592" v="6245" actId="26606"/>
          <ac:spMkLst>
            <pc:docMk/>
            <pc:sldMk cId="1466755155" sldId="264"/>
            <ac:spMk id="2054" creationId="{92BE0106-0C20-465B-A1BE-0BAC2737B1AD}"/>
          </ac:spMkLst>
        </pc:spChg>
        <pc:picChg chg="add mod">
          <ac:chgData name="Isik, S. (Safa)" userId="9996f28b-91ca-49a1-9f25-a7d47d114073" providerId="ADAL" clId="{C95DA8CB-0763-44A7-8528-24A52ED7C8FA}" dt="2021-09-09T07:00:36.592" v="6245" actId="26606"/>
          <ac:picMkLst>
            <pc:docMk/>
            <pc:sldMk cId="1466755155" sldId="264"/>
            <ac:picMk id="2050" creationId="{B38E0D2A-6273-4639-ABF7-74DBD6911D81}"/>
          </ac:picMkLst>
        </pc:picChg>
      </pc:sldChg>
      <pc:sldChg chg="add del">
        <pc:chgData name="Isik, S. (Safa)" userId="9996f28b-91ca-49a1-9f25-a7d47d114073" providerId="ADAL" clId="{C95DA8CB-0763-44A7-8528-24A52ED7C8FA}" dt="2021-09-05T15:32:50.599" v="1580" actId="47"/>
        <pc:sldMkLst>
          <pc:docMk/>
          <pc:sldMk cId="3090179514" sldId="264"/>
        </pc:sldMkLst>
      </pc:sldChg>
      <pc:sldChg chg="addSp modSp new mod setBg">
        <pc:chgData name="Isik, S. (Safa)" userId="9996f28b-91ca-49a1-9f25-a7d47d114073" providerId="ADAL" clId="{C95DA8CB-0763-44A7-8528-24A52ED7C8FA}" dt="2021-09-09T06:55:27.710" v="6162" actId="27636"/>
        <pc:sldMkLst>
          <pc:docMk/>
          <pc:sldMk cId="3612667455" sldId="265"/>
        </pc:sldMkLst>
        <pc:spChg chg="mod">
          <ac:chgData name="Isik, S. (Safa)" userId="9996f28b-91ca-49a1-9f25-a7d47d114073" providerId="ADAL" clId="{C95DA8CB-0763-44A7-8528-24A52ED7C8FA}" dt="2021-09-07T22:25:33.810" v="5732" actId="26606"/>
          <ac:spMkLst>
            <pc:docMk/>
            <pc:sldMk cId="3612667455" sldId="265"/>
            <ac:spMk id="2" creationId="{5A3E904C-7CA4-413C-BC50-B5DA45478251}"/>
          </ac:spMkLst>
        </pc:spChg>
        <pc:spChg chg="mod ord">
          <ac:chgData name="Isik, S. (Safa)" userId="9996f28b-91ca-49a1-9f25-a7d47d114073" providerId="ADAL" clId="{C95DA8CB-0763-44A7-8528-24A52ED7C8FA}" dt="2021-09-09T06:55:27.710" v="6162" actId="27636"/>
          <ac:spMkLst>
            <pc:docMk/>
            <pc:sldMk cId="3612667455" sldId="265"/>
            <ac:spMk id="3" creationId="{6B8979D2-F70E-4411-85D9-28D81E42C0DC}"/>
          </ac:spMkLst>
        </pc:spChg>
        <pc:spChg chg="add">
          <ac:chgData name="Isik, S. (Safa)" userId="9996f28b-91ca-49a1-9f25-a7d47d114073" providerId="ADAL" clId="{C95DA8CB-0763-44A7-8528-24A52ED7C8FA}" dt="2021-09-07T22:25:33.810" v="5732" actId="26606"/>
          <ac:spMkLst>
            <pc:docMk/>
            <pc:sldMk cId="3612667455" sldId="265"/>
            <ac:spMk id="71" creationId="{9E10BDB4-64F2-477D-A03B-9F8352D5E02E}"/>
          </ac:spMkLst>
        </pc:spChg>
        <pc:spChg chg="add">
          <ac:chgData name="Isik, S. (Safa)" userId="9996f28b-91ca-49a1-9f25-a7d47d114073" providerId="ADAL" clId="{C95DA8CB-0763-44A7-8528-24A52ED7C8FA}" dt="2021-09-07T22:25:33.810" v="5732" actId="26606"/>
          <ac:spMkLst>
            <pc:docMk/>
            <pc:sldMk cId="3612667455" sldId="265"/>
            <ac:spMk id="73" creationId="{823F9191-ED89-4F61-8B8F-97E567D96BA3}"/>
          </ac:spMkLst>
        </pc:spChg>
        <pc:spChg chg="add">
          <ac:chgData name="Isik, S. (Safa)" userId="9996f28b-91ca-49a1-9f25-a7d47d114073" providerId="ADAL" clId="{C95DA8CB-0763-44A7-8528-24A52ED7C8FA}" dt="2021-09-07T22:25:33.810" v="5732" actId="26606"/>
          <ac:spMkLst>
            <pc:docMk/>
            <pc:sldMk cId="3612667455" sldId="265"/>
            <ac:spMk id="75" creationId="{887F59F2-5FBC-40CD-AD35-376AECE49EA6}"/>
          </ac:spMkLst>
        </pc:spChg>
        <pc:spChg chg="add">
          <ac:chgData name="Isik, S. (Safa)" userId="9996f28b-91ca-49a1-9f25-a7d47d114073" providerId="ADAL" clId="{C95DA8CB-0763-44A7-8528-24A52ED7C8FA}" dt="2021-09-07T22:25:33.810" v="5732" actId="26606"/>
          <ac:spMkLst>
            <pc:docMk/>
            <pc:sldMk cId="3612667455" sldId="265"/>
            <ac:spMk id="77" creationId="{A133035C-46AF-4B6B-A264-C0D48C50BA93}"/>
          </ac:spMkLst>
        </pc:spChg>
        <pc:picChg chg="add mod">
          <ac:chgData name="Isik, S. (Safa)" userId="9996f28b-91ca-49a1-9f25-a7d47d114073" providerId="ADAL" clId="{C95DA8CB-0763-44A7-8528-24A52ED7C8FA}" dt="2021-09-07T22:25:33.810" v="5732" actId="26606"/>
          <ac:picMkLst>
            <pc:docMk/>
            <pc:sldMk cId="3612667455" sldId="265"/>
            <ac:picMk id="2050" creationId="{7DB33308-95E5-47F9-ABC9-BD42DBDA75F1}"/>
          </ac:picMkLst>
        </pc:picChg>
      </pc:sldChg>
      <pc:sldChg chg="addSp delSp modSp new mod modTransition setBg">
        <pc:chgData name="Isik, S. (Safa)" userId="9996f28b-91ca-49a1-9f25-a7d47d114073" providerId="ADAL" clId="{C95DA8CB-0763-44A7-8528-24A52ED7C8FA}" dt="2021-09-09T06:58:51.844" v="6231"/>
        <pc:sldMkLst>
          <pc:docMk/>
          <pc:sldMk cId="2391496650" sldId="266"/>
        </pc:sldMkLst>
        <pc:spChg chg="mod">
          <ac:chgData name="Isik, S. (Safa)" userId="9996f28b-91ca-49a1-9f25-a7d47d114073" providerId="ADAL" clId="{C95DA8CB-0763-44A7-8528-24A52ED7C8FA}" dt="2021-09-07T22:27:48.690" v="5776" actId="20577"/>
          <ac:spMkLst>
            <pc:docMk/>
            <pc:sldMk cId="2391496650" sldId="266"/>
            <ac:spMk id="2" creationId="{3A48F701-8A9B-48E0-AF59-BF93724CBEE8}"/>
          </ac:spMkLst>
        </pc:spChg>
        <pc:spChg chg="add del">
          <ac:chgData name="Isik, S. (Safa)" userId="9996f28b-91ca-49a1-9f25-a7d47d114073" providerId="ADAL" clId="{C95DA8CB-0763-44A7-8528-24A52ED7C8FA}" dt="2021-09-07T22:27:14.574" v="5759" actId="26606"/>
          <ac:spMkLst>
            <pc:docMk/>
            <pc:sldMk cId="2391496650" sldId="266"/>
            <ac:spMk id="3" creationId="{7AEF6AFD-6D9C-4D01-AECC-5626F8F7B798}"/>
          </ac:spMkLst>
        </pc:spChg>
        <pc:spChg chg="add del">
          <ac:chgData name="Isik, S. (Safa)" userId="9996f28b-91ca-49a1-9f25-a7d47d114073" providerId="ADAL" clId="{C95DA8CB-0763-44A7-8528-24A52ED7C8FA}" dt="2021-09-07T22:27:14.559" v="5758" actId="26606"/>
          <ac:spMkLst>
            <pc:docMk/>
            <pc:sldMk cId="2391496650" sldId="266"/>
            <ac:spMk id="9" creationId="{ADE57300-C7FF-4578-99A0-42B0295B123C}"/>
          </ac:spMkLst>
        </pc:spChg>
        <pc:spChg chg="add del">
          <ac:chgData name="Isik, S. (Safa)" userId="9996f28b-91ca-49a1-9f25-a7d47d114073" providerId="ADAL" clId="{C95DA8CB-0763-44A7-8528-24A52ED7C8FA}" dt="2021-09-07T22:27:14.559" v="5758" actId="26606"/>
          <ac:spMkLst>
            <pc:docMk/>
            <pc:sldMk cId="2391496650" sldId="266"/>
            <ac:spMk id="11" creationId="{F3FF94B3-6D3E-44FE-BB02-A9027C0003C7}"/>
          </ac:spMkLst>
        </pc:spChg>
        <pc:spChg chg="add del">
          <ac:chgData name="Isik, S. (Safa)" userId="9996f28b-91ca-49a1-9f25-a7d47d114073" providerId="ADAL" clId="{C95DA8CB-0763-44A7-8528-24A52ED7C8FA}" dt="2021-09-07T22:27:14.559" v="5758" actId="26606"/>
          <ac:spMkLst>
            <pc:docMk/>
            <pc:sldMk cId="2391496650" sldId="266"/>
            <ac:spMk id="13" creationId="{E20BB609-EF92-42DB-836C-0699A590B5CF}"/>
          </ac:spMkLst>
        </pc:spChg>
        <pc:spChg chg="add del">
          <ac:chgData name="Isik, S. (Safa)" userId="9996f28b-91ca-49a1-9f25-a7d47d114073" providerId="ADAL" clId="{C95DA8CB-0763-44A7-8528-24A52ED7C8FA}" dt="2021-09-07T22:27:14.559" v="5758" actId="26606"/>
          <ac:spMkLst>
            <pc:docMk/>
            <pc:sldMk cId="2391496650" sldId="266"/>
            <ac:spMk id="15" creationId="{95FAE947-7211-4722-9026-8E874A8AD3CB}"/>
          </ac:spMkLst>
        </pc:spChg>
        <pc:spChg chg="add del">
          <ac:chgData name="Isik, S. (Safa)" userId="9996f28b-91ca-49a1-9f25-a7d47d114073" providerId="ADAL" clId="{C95DA8CB-0763-44A7-8528-24A52ED7C8FA}" dt="2021-09-07T22:27:14.559" v="5758" actId="26606"/>
          <ac:spMkLst>
            <pc:docMk/>
            <pc:sldMk cId="2391496650" sldId="266"/>
            <ac:spMk id="17" creationId="{9853E504-CE7A-45E8-9030-0BFDACF83158}"/>
          </ac:spMkLst>
        </pc:spChg>
        <pc:spChg chg="add">
          <ac:chgData name="Isik, S. (Safa)" userId="9996f28b-91ca-49a1-9f25-a7d47d114073" providerId="ADAL" clId="{C95DA8CB-0763-44A7-8528-24A52ED7C8FA}" dt="2021-09-07T22:27:14.574" v="5759" actId="26606"/>
          <ac:spMkLst>
            <pc:docMk/>
            <pc:sldMk cId="2391496650" sldId="266"/>
            <ac:spMk id="19" creationId="{ADE57300-C7FF-4578-99A0-42B0295B123C}"/>
          </ac:spMkLst>
        </pc:spChg>
        <pc:spChg chg="add">
          <ac:chgData name="Isik, S. (Safa)" userId="9996f28b-91ca-49a1-9f25-a7d47d114073" providerId="ADAL" clId="{C95DA8CB-0763-44A7-8528-24A52ED7C8FA}" dt="2021-09-07T22:27:14.574" v="5759" actId="26606"/>
          <ac:spMkLst>
            <pc:docMk/>
            <pc:sldMk cId="2391496650" sldId="266"/>
            <ac:spMk id="20" creationId="{F3FF94B3-6D3E-44FE-BB02-A9027C0003C7}"/>
          </ac:spMkLst>
        </pc:spChg>
        <pc:spChg chg="add">
          <ac:chgData name="Isik, S. (Safa)" userId="9996f28b-91ca-49a1-9f25-a7d47d114073" providerId="ADAL" clId="{C95DA8CB-0763-44A7-8528-24A52ED7C8FA}" dt="2021-09-07T22:27:14.574" v="5759" actId="26606"/>
          <ac:spMkLst>
            <pc:docMk/>
            <pc:sldMk cId="2391496650" sldId="266"/>
            <ac:spMk id="21" creationId="{E20BB609-EF92-42DB-836C-0699A590B5CF}"/>
          </ac:spMkLst>
        </pc:spChg>
        <pc:spChg chg="add">
          <ac:chgData name="Isik, S. (Safa)" userId="9996f28b-91ca-49a1-9f25-a7d47d114073" providerId="ADAL" clId="{C95DA8CB-0763-44A7-8528-24A52ED7C8FA}" dt="2021-09-07T22:27:14.574" v="5759" actId="26606"/>
          <ac:spMkLst>
            <pc:docMk/>
            <pc:sldMk cId="2391496650" sldId="266"/>
            <ac:spMk id="23" creationId="{95FAE947-7211-4722-9026-8E874A8AD3CB}"/>
          </ac:spMkLst>
        </pc:spChg>
        <pc:spChg chg="add">
          <ac:chgData name="Isik, S. (Safa)" userId="9996f28b-91ca-49a1-9f25-a7d47d114073" providerId="ADAL" clId="{C95DA8CB-0763-44A7-8528-24A52ED7C8FA}" dt="2021-09-07T22:27:14.574" v="5759" actId="26606"/>
          <ac:spMkLst>
            <pc:docMk/>
            <pc:sldMk cId="2391496650" sldId="266"/>
            <ac:spMk id="24" creationId="{9853E504-CE7A-45E8-9030-0BFDACF83158}"/>
          </ac:spMkLst>
        </pc:spChg>
        <pc:picChg chg="add del">
          <ac:chgData name="Isik, S. (Safa)" userId="9996f28b-91ca-49a1-9f25-a7d47d114073" providerId="ADAL" clId="{C95DA8CB-0763-44A7-8528-24A52ED7C8FA}" dt="2021-09-07T22:27:14.559" v="5758" actId="26606"/>
          <ac:picMkLst>
            <pc:docMk/>
            <pc:sldMk cId="2391496650" sldId="266"/>
            <ac:picMk id="5" creationId="{0A96E94C-149D-4C4C-8C39-67CE9C59F49C}"/>
          </ac:picMkLst>
        </pc:picChg>
        <pc:picChg chg="add">
          <ac:chgData name="Isik, S. (Safa)" userId="9996f28b-91ca-49a1-9f25-a7d47d114073" providerId="ADAL" clId="{C95DA8CB-0763-44A7-8528-24A52ED7C8FA}" dt="2021-09-07T22:27:14.574" v="5759" actId="26606"/>
          <ac:picMkLst>
            <pc:docMk/>
            <pc:sldMk cId="2391496650" sldId="266"/>
            <ac:picMk id="22" creationId="{77ACFCE9-30A8-4606-8332-AEF25B61669B}"/>
          </ac:picMkLst>
        </pc:picChg>
      </pc:sldChg>
      <pc:sldChg chg="addSp delSp modSp new mod ord modTransition setBg">
        <pc:chgData name="Isik, S. (Safa)" userId="9996f28b-91ca-49a1-9f25-a7d47d114073" providerId="ADAL" clId="{C95DA8CB-0763-44A7-8528-24A52ED7C8FA}" dt="2021-09-09T06:58:58.881" v="6233"/>
        <pc:sldMkLst>
          <pc:docMk/>
          <pc:sldMk cId="695093456" sldId="267"/>
        </pc:sldMkLst>
        <pc:spChg chg="mod">
          <ac:chgData name="Isik, S. (Safa)" userId="9996f28b-91ca-49a1-9f25-a7d47d114073" providerId="ADAL" clId="{C95DA8CB-0763-44A7-8528-24A52ED7C8FA}" dt="2021-09-09T06:55:52.566" v="6185" actId="26606"/>
          <ac:spMkLst>
            <pc:docMk/>
            <pc:sldMk cId="695093456" sldId="267"/>
            <ac:spMk id="2" creationId="{B0FD959C-FAE6-45FF-831C-0505133CB361}"/>
          </ac:spMkLst>
        </pc:spChg>
        <pc:spChg chg="del">
          <ac:chgData name="Isik, S. (Safa)" userId="9996f28b-91ca-49a1-9f25-a7d47d114073" providerId="ADAL" clId="{C95DA8CB-0763-44A7-8528-24A52ED7C8FA}" dt="2021-09-09T06:55:52.566" v="6185" actId="26606"/>
          <ac:spMkLst>
            <pc:docMk/>
            <pc:sldMk cId="695093456" sldId="267"/>
            <ac:spMk id="3" creationId="{CDC9A7B9-266C-4389-AA26-12AF5E4BC6A4}"/>
          </ac:spMkLst>
        </pc:spChg>
        <pc:spChg chg="add">
          <ac:chgData name="Isik, S. (Safa)" userId="9996f28b-91ca-49a1-9f25-a7d47d114073" providerId="ADAL" clId="{C95DA8CB-0763-44A7-8528-24A52ED7C8FA}" dt="2021-09-09T06:55:52.566" v="6185" actId="26606"/>
          <ac:spMkLst>
            <pc:docMk/>
            <pc:sldMk cId="695093456" sldId="267"/>
            <ac:spMk id="9" creationId="{ADE57300-C7FF-4578-99A0-42B0295B123C}"/>
          </ac:spMkLst>
        </pc:spChg>
        <pc:spChg chg="add">
          <ac:chgData name="Isik, S. (Safa)" userId="9996f28b-91ca-49a1-9f25-a7d47d114073" providerId="ADAL" clId="{C95DA8CB-0763-44A7-8528-24A52ED7C8FA}" dt="2021-09-09T06:55:52.566" v="6185" actId="26606"/>
          <ac:spMkLst>
            <pc:docMk/>
            <pc:sldMk cId="695093456" sldId="267"/>
            <ac:spMk id="11" creationId="{F3FF94B3-6D3E-44FE-BB02-A9027C0003C7}"/>
          </ac:spMkLst>
        </pc:spChg>
        <pc:spChg chg="add">
          <ac:chgData name="Isik, S. (Safa)" userId="9996f28b-91ca-49a1-9f25-a7d47d114073" providerId="ADAL" clId="{C95DA8CB-0763-44A7-8528-24A52ED7C8FA}" dt="2021-09-09T06:55:52.566" v="6185" actId="26606"/>
          <ac:spMkLst>
            <pc:docMk/>
            <pc:sldMk cId="695093456" sldId="267"/>
            <ac:spMk id="13" creationId="{E20BB609-EF92-42DB-836C-0699A590B5CF}"/>
          </ac:spMkLst>
        </pc:spChg>
        <pc:spChg chg="add">
          <ac:chgData name="Isik, S. (Safa)" userId="9996f28b-91ca-49a1-9f25-a7d47d114073" providerId="ADAL" clId="{C95DA8CB-0763-44A7-8528-24A52ED7C8FA}" dt="2021-09-09T06:55:52.566" v="6185" actId="26606"/>
          <ac:spMkLst>
            <pc:docMk/>
            <pc:sldMk cId="695093456" sldId="267"/>
            <ac:spMk id="15" creationId="{637992A9-1E8C-4E57-B4F4-EE2D38E504A2}"/>
          </ac:spMkLst>
        </pc:spChg>
        <pc:spChg chg="add">
          <ac:chgData name="Isik, S. (Safa)" userId="9996f28b-91ca-49a1-9f25-a7d47d114073" providerId="ADAL" clId="{C95DA8CB-0763-44A7-8528-24A52ED7C8FA}" dt="2021-09-09T06:55:52.566" v="6185" actId="26606"/>
          <ac:spMkLst>
            <pc:docMk/>
            <pc:sldMk cId="695093456" sldId="267"/>
            <ac:spMk id="17" creationId="{B2C335F7-F61C-4EB4-80F2-4B1438FE66BB}"/>
          </ac:spMkLst>
        </pc:spChg>
        <pc:graphicFrameChg chg="add mod modGraphic">
          <ac:chgData name="Isik, S. (Safa)" userId="9996f28b-91ca-49a1-9f25-a7d47d114073" providerId="ADAL" clId="{C95DA8CB-0763-44A7-8528-24A52ED7C8FA}" dt="2021-09-09T06:58:44.866" v="6230" actId="1582"/>
          <ac:graphicFrameMkLst>
            <pc:docMk/>
            <pc:sldMk cId="695093456" sldId="267"/>
            <ac:graphicFrameMk id="6" creationId="{92CE047B-42F4-4622-BBFE-05D056CC4A92}"/>
          </ac:graphicFrameMkLst>
        </pc:graphicFrameChg>
        <pc:graphicFrameChg chg="add mod modGraphic">
          <ac:chgData name="Isik, S. (Safa)" userId="9996f28b-91ca-49a1-9f25-a7d47d114073" providerId="ADAL" clId="{C95DA8CB-0763-44A7-8528-24A52ED7C8FA}" dt="2021-09-09T06:58:44.866" v="6230" actId="1582"/>
          <ac:graphicFrameMkLst>
            <pc:docMk/>
            <pc:sldMk cId="695093456" sldId="267"/>
            <ac:graphicFrameMk id="8" creationId="{9A5F9BED-D273-4867-B8AB-09CE9CAB6BA2}"/>
          </ac:graphicFrameMkLst>
        </pc:graphicFrameChg>
        <pc:graphicFrameChg chg="add mod modGraphic">
          <ac:chgData name="Isik, S. (Safa)" userId="9996f28b-91ca-49a1-9f25-a7d47d114073" providerId="ADAL" clId="{C95DA8CB-0763-44A7-8528-24A52ED7C8FA}" dt="2021-09-09T06:58:44.866" v="6230" actId="1582"/>
          <ac:graphicFrameMkLst>
            <pc:docMk/>
            <pc:sldMk cId="695093456" sldId="267"/>
            <ac:graphicFrameMk id="12" creationId="{81D25B04-D02B-4AD2-B02F-964FC031F076}"/>
          </ac:graphicFrameMkLst>
        </pc:graphicFrameChg>
        <pc:graphicFrameChg chg="add mod modGraphic">
          <ac:chgData name="Isik, S. (Safa)" userId="9996f28b-91ca-49a1-9f25-a7d47d114073" providerId="ADAL" clId="{C95DA8CB-0763-44A7-8528-24A52ED7C8FA}" dt="2021-09-09T06:58:44.866" v="6230" actId="1582"/>
          <ac:graphicFrameMkLst>
            <pc:docMk/>
            <pc:sldMk cId="695093456" sldId="267"/>
            <ac:graphicFrameMk id="16" creationId="{C7CE23ED-DEAA-44C2-BF15-60F0C9AC7DE6}"/>
          </ac:graphicFrameMkLst>
        </pc:graphicFrameChg>
        <pc:graphicFrameChg chg="add mod modGraphic">
          <ac:chgData name="Isik, S. (Safa)" userId="9996f28b-91ca-49a1-9f25-a7d47d114073" providerId="ADAL" clId="{C95DA8CB-0763-44A7-8528-24A52ED7C8FA}" dt="2021-09-09T06:58:44.866" v="6230" actId="1582"/>
          <ac:graphicFrameMkLst>
            <pc:docMk/>
            <pc:sldMk cId="695093456" sldId="267"/>
            <ac:graphicFrameMk id="19" creationId="{7A836139-AD0E-4AB7-B358-99BB37BB9A6F}"/>
          </ac:graphicFrameMkLst>
        </pc:graphicFrameChg>
        <pc:graphicFrameChg chg="add mod modGraphic">
          <ac:chgData name="Isik, S. (Safa)" userId="9996f28b-91ca-49a1-9f25-a7d47d114073" providerId="ADAL" clId="{C95DA8CB-0763-44A7-8528-24A52ED7C8FA}" dt="2021-09-09T06:58:44.866" v="6230" actId="1582"/>
          <ac:graphicFrameMkLst>
            <pc:docMk/>
            <pc:sldMk cId="695093456" sldId="267"/>
            <ac:graphicFrameMk id="21" creationId="{2F722D2B-82AF-489E-BAB4-0629D1C1C930}"/>
          </ac:graphicFrameMkLst>
        </pc:graphicFrameChg>
        <pc:graphicFrameChg chg="add mod modGraphic">
          <ac:chgData name="Isik, S. (Safa)" userId="9996f28b-91ca-49a1-9f25-a7d47d114073" providerId="ADAL" clId="{C95DA8CB-0763-44A7-8528-24A52ED7C8FA}" dt="2021-09-09T06:58:44.866" v="6230" actId="1582"/>
          <ac:graphicFrameMkLst>
            <pc:docMk/>
            <pc:sldMk cId="695093456" sldId="267"/>
            <ac:graphicFrameMk id="23" creationId="{C8E40F02-6D48-4EB9-A993-128860268FC2}"/>
          </ac:graphicFrameMkLst>
        </pc:graphicFrameChg>
        <pc:graphicFrameChg chg="add mod modGraphic">
          <ac:chgData name="Isik, S. (Safa)" userId="9996f28b-91ca-49a1-9f25-a7d47d114073" providerId="ADAL" clId="{C95DA8CB-0763-44A7-8528-24A52ED7C8FA}" dt="2021-09-09T06:58:44.866" v="6230" actId="1582"/>
          <ac:graphicFrameMkLst>
            <pc:docMk/>
            <pc:sldMk cId="695093456" sldId="267"/>
            <ac:graphicFrameMk id="25" creationId="{FD789F51-800F-4283-8380-A894ECD0B5AE}"/>
          </ac:graphicFrameMkLst>
        </pc:graphicFrameChg>
        <pc:picChg chg="add">
          <ac:chgData name="Isik, S. (Safa)" userId="9996f28b-91ca-49a1-9f25-a7d47d114073" providerId="ADAL" clId="{C95DA8CB-0763-44A7-8528-24A52ED7C8FA}" dt="2021-09-09T06:55:52.566" v="6185" actId="26606"/>
          <ac:picMkLst>
            <pc:docMk/>
            <pc:sldMk cId="695093456" sldId="267"/>
            <ac:picMk id="5" creationId="{BABDAC72-B962-4616-B982-DADA9E1FF983}"/>
          </ac:picMkLst>
        </pc:picChg>
      </pc:sldChg>
      <pc:sldMasterChg chg="add del addSldLayout delSldLayout">
        <pc:chgData name="Isik, S. (Safa)" userId="9996f28b-91ca-49a1-9f25-a7d47d114073" providerId="ADAL" clId="{C95DA8CB-0763-44A7-8528-24A52ED7C8FA}" dt="2021-09-05T15:32:50.599" v="1580" actId="47"/>
        <pc:sldMasterMkLst>
          <pc:docMk/>
          <pc:sldMasterMk cId="2534402029" sldId="2147483660"/>
        </pc:sldMasterMkLst>
        <pc:sldLayoutChg chg="add del">
          <pc:chgData name="Isik, S. (Safa)" userId="9996f28b-91ca-49a1-9f25-a7d47d114073" providerId="ADAL" clId="{C95DA8CB-0763-44A7-8528-24A52ED7C8FA}" dt="2021-09-05T15:32:50.599" v="1580" actId="47"/>
          <pc:sldLayoutMkLst>
            <pc:docMk/>
            <pc:sldMasterMk cId="2534402029" sldId="2147483660"/>
            <pc:sldLayoutMk cId="2501063605" sldId="2147483671"/>
          </pc:sldLayoutMkLst>
        </pc:sldLayoutChg>
      </pc:sldMasterChg>
      <pc:sldMasterChg chg="setBg modSldLayout">
        <pc:chgData name="Isik, S. (Safa)" userId="9996f28b-91ca-49a1-9f25-a7d47d114073" providerId="ADAL" clId="{C95DA8CB-0763-44A7-8528-24A52ED7C8FA}" dt="2021-09-05T19:20:30.417" v="2237"/>
        <pc:sldMasterMkLst>
          <pc:docMk/>
          <pc:sldMasterMk cId="2346790430" sldId="2147483725"/>
        </pc:sldMasterMkLst>
        <pc:sldLayoutChg chg="setBg">
          <pc:chgData name="Isik, S. (Safa)" userId="9996f28b-91ca-49a1-9f25-a7d47d114073" providerId="ADAL" clId="{C95DA8CB-0763-44A7-8528-24A52ED7C8FA}" dt="2021-09-05T19:20:30.417" v="2237"/>
          <pc:sldLayoutMkLst>
            <pc:docMk/>
            <pc:sldMasterMk cId="2346790430" sldId="2147483725"/>
            <pc:sldLayoutMk cId="3860670369" sldId="2147483714"/>
          </pc:sldLayoutMkLst>
        </pc:sldLayoutChg>
        <pc:sldLayoutChg chg="setBg">
          <pc:chgData name="Isik, S. (Safa)" userId="9996f28b-91ca-49a1-9f25-a7d47d114073" providerId="ADAL" clId="{C95DA8CB-0763-44A7-8528-24A52ED7C8FA}" dt="2021-09-05T19:20:30.417" v="2237"/>
          <pc:sldLayoutMkLst>
            <pc:docMk/>
            <pc:sldMasterMk cId="2346790430" sldId="2147483725"/>
            <pc:sldLayoutMk cId="4131113735" sldId="2147483715"/>
          </pc:sldLayoutMkLst>
        </pc:sldLayoutChg>
        <pc:sldLayoutChg chg="setBg">
          <pc:chgData name="Isik, S. (Safa)" userId="9996f28b-91ca-49a1-9f25-a7d47d114073" providerId="ADAL" clId="{C95DA8CB-0763-44A7-8528-24A52ED7C8FA}" dt="2021-09-05T19:20:30.417" v="2237"/>
          <pc:sldLayoutMkLst>
            <pc:docMk/>
            <pc:sldMasterMk cId="2346790430" sldId="2147483725"/>
            <pc:sldLayoutMk cId="2298302478" sldId="2147483716"/>
          </pc:sldLayoutMkLst>
        </pc:sldLayoutChg>
        <pc:sldLayoutChg chg="setBg">
          <pc:chgData name="Isik, S. (Safa)" userId="9996f28b-91ca-49a1-9f25-a7d47d114073" providerId="ADAL" clId="{C95DA8CB-0763-44A7-8528-24A52ED7C8FA}" dt="2021-09-05T19:20:30.417" v="2237"/>
          <pc:sldLayoutMkLst>
            <pc:docMk/>
            <pc:sldMasterMk cId="2346790430" sldId="2147483725"/>
            <pc:sldLayoutMk cId="1201907432" sldId="2147483717"/>
          </pc:sldLayoutMkLst>
        </pc:sldLayoutChg>
        <pc:sldLayoutChg chg="setBg">
          <pc:chgData name="Isik, S. (Safa)" userId="9996f28b-91ca-49a1-9f25-a7d47d114073" providerId="ADAL" clId="{C95DA8CB-0763-44A7-8528-24A52ED7C8FA}" dt="2021-09-05T19:20:30.417" v="2237"/>
          <pc:sldLayoutMkLst>
            <pc:docMk/>
            <pc:sldMasterMk cId="2346790430" sldId="2147483725"/>
            <pc:sldLayoutMk cId="115116061" sldId="2147483718"/>
          </pc:sldLayoutMkLst>
        </pc:sldLayoutChg>
        <pc:sldLayoutChg chg="setBg">
          <pc:chgData name="Isik, S. (Safa)" userId="9996f28b-91ca-49a1-9f25-a7d47d114073" providerId="ADAL" clId="{C95DA8CB-0763-44A7-8528-24A52ED7C8FA}" dt="2021-09-05T19:20:30.417" v="2237"/>
          <pc:sldLayoutMkLst>
            <pc:docMk/>
            <pc:sldMasterMk cId="2346790430" sldId="2147483725"/>
            <pc:sldLayoutMk cId="340293813" sldId="2147483719"/>
          </pc:sldLayoutMkLst>
        </pc:sldLayoutChg>
        <pc:sldLayoutChg chg="setBg">
          <pc:chgData name="Isik, S. (Safa)" userId="9996f28b-91ca-49a1-9f25-a7d47d114073" providerId="ADAL" clId="{C95DA8CB-0763-44A7-8528-24A52ED7C8FA}" dt="2021-09-05T19:20:30.417" v="2237"/>
          <pc:sldLayoutMkLst>
            <pc:docMk/>
            <pc:sldMasterMk cId="2346790430" sldId="2147483725"/>
            <pc:sldLayoutMk cId="883418797" sldId="2147483720"/>
          </pc:sldLayoutMkLst>
        </pc:sldLayoutChg>
        <pc:sldLayoutChg chg="setBg">
          <pc:chgData name="Isik, S. (Safa)" userId="9996f28b-91ca-49a1-9f25-a7d47d114073" providerId="ADAL" clId="{C95DA8CB-0763-44A7-8528-24A52ED7C8FA}" dt="2021-09-05T19:20:30.417" v="2237"/>
          <pc:sldLayoutMkLst>
            <pc:docMk/>
            <pc:sldMasterMk cId="2346790430" sldId="2147483725"/>
            <pc:sldLayoutMk cId="2179613544" sldId="2147483721"/>
          </pc:sldLayoutMkLst>
        </pc:sldLayoutChg>
        <pc:sldLayoutChg chg="setBg">
          <pc:chgData name="Isik, S. (Safa)" userId="9996f28b-91ca-49a1-9f25-a7d47d114073" providerId="ADAL" clId="{C95DA8CB-0763-44A7-8528-24A52ED7C8FA}" dt="2021-09-05T19:20:30.417" v="2237"/>
          <pc:sldLayoutMkLst>
            <pc:docMk/>
            <pc:sldMasterMk cId="2346790430" sldId="2147483725"/>
            <pc:sldLayoutMk cId="3205663947" sldId="2147483722"/>
          </pc:sldLayoutMkLst>
        </pc:sldLayoutChg>
        <pc:sldLayoutChg chg="setBg">
          <pc:chgData name="Isik, S. (Safa)" userId="9996f28b-91ca-49a1-9f25-a7d47d114073" providerId="ADAL" clId="{C95DA8CB-0763-44A7-8528-24A52ED7C8FA}" dt="2021-09-05T19:20:30.417" v="2237"/>
          <pc:sldLayoutMkLst>
            <pc:docMk/>
            <pc:sldMasterMk cId="2346790430" sldId="2147483725"/>
            <pc:sldLayoutMk cId="2291578778" sldId="2147483723"/>
          </pc:sldLayoutMkLst>
        </pc:sldLayoutChg>
        <pc:sldLayoutChg chg="setBg">
          <pc:chgData name="Isik, S. (Safa)" userId="9996f28b-91ca-49a1-9f25-a7d47d114073" providerId="ADAL" clId="{C95DA8CB-0763-44A7-8528-24A52ED7C8FA}" dt="2021-09-05T19:20:30.417" v="2237"/>
          <pc:sldLayoutMkLst>
            <pc:docMk/>
            <pc:sldMasterMk cId="2346790430" sldId="2147483725"/>
            <pc:sldLayoutMk cId="1873742885" sldId="2147483724"/>
          </pc:sldLayoutMkLst>
        </pc:sldLayoutChg>
      </pc:sldMasterChg>
    </pc:docChg>
  </pc:docChgLst>
  <pc:docChgLst>
    <pc:chgData name="Kluivert, A. (Anas)" userId="da90e308-5864-4441-91d1-8f586f7862af" providerId="ADAL" clId="{6E5DCDA9-62B2-483A-8854-4F8C0FE49CB3}"/>
    <pc:docChg chg="custSel modSld">
      <pc:chgData name="Kluivert, A. (Anas)" userId="da90e308-5864-4441-91d1-8f586f7862af" providerId="ADAL" clId="{6E5DCDA9-62B2-483A-8854-4F8C0FE49CB3}" dt="2021-09-02T13:54:47.757" v="84" actId="1076"/>
      <pc:docMkLst>
        <pc:docMk/>
      </pc:docMkLst>
      <pc:sldChg chg="addSp delSp modSp mod">
        <pc:chgData name="Kluivert, A. (Anas)" userId="da90e308-5864-4441-91d1-8f586f7862af" providerId="ADAL" clId="{6E5DCDA9-62B2-483A-8854-4F8C0FE49CB3}" dt="2021-09-02T13:54:47.757" v="84" actId="1076"/>
        <pc:sldMkLst>
          <pc:docMk/>
          <pc:sldMk cId="712701933" sldId="256"/>
        </pc:sldMkLst>
        <pc:spChg chg="mod">
          <ac:chgData name="Kluivert, A. (Anas)" userId="da90e308-5864-4441-91d1-8f586f7862af" providerId="ADAL" clId="{6E5DCDA9-62B2-483A-8854-4F8C0FE49CB3}" dt="2021-09-02T13:35:52.555" v="45" actId="20577"/>
          <ac:spMkLst>
            <pc:docMk/>
            <pc:sldMk cId="712701933" sldId="256"/>
            <ac:spMk id="2" creationId="{C8E4066E-A6FE-4723-9B7F-0B88C5F999E2}"/>
          </ac:spMkLst>
        </pc:spChg>
        <pc:spChg chg="del mod">
          <ac:chgData name="Kluivert, A. (Anas)" userId="da90e308-5864-4441-91d1-8f586f7862af" providerId="ADAL" clId="{6E5DCDA9-62B2-483A-8854-4F8C0FE49CB3}" dt="2021-09-02T13:37:48.993" v="58" actId="478"/>
          <ac:spMkLst>
            <pc:docMk/>
            <pc:sldMk cId="712701933" sldId="256"/>
            <ac:spMk id="5" creationId="{11568F78-71C9-4562-8434-BCDFAD8D981A}"/>
          </ac:spMkLst>
        </pc:spChg>
        <pc:picChg chg="add mod">
          <ac:chgData name="Kluivert, A. (Anas)" userId="da90e308-5864-4441-91d1-8f586f7862af" providerId="ADAL" clId="{6E5DCDA9-62B2-483A-8854-4F8C0FE49CB3}" dt="2021-09-02T13:36:41.897" v="51" actId="1076"/>
          <ac:picMkLst>
            <pc:docMk/>
            <pc:sldMk cId="712701933" sldId="256"/>
            <ac:picMk id="6" creationId="{BD5E35B6-9139-46CD-ABF3-C49E78825BAB}"/>
          </ac:picMkLst>
        </pc:picChg>
        <pc:picChg chg="add mod">
          <ac:chgData name="Kluivert, A. (Anas)" userId="da90e308-5864-4441-91d1-8f586f7862af" providerId="ADAL" clId="{6E5DCDA9-62B2-483A-8854-4F8C0FE49CB3}" dt="2021-09-02T13:38:15.735" v="63" actId="1076"/>
          <ac:picMkLst>
            <pc:docMk/>
            <pc:sldMk cId="712701933" sldId="256"/>
            <ac:picMk id="8" creationId="{29E357C1-27C9-416F-AB2F-7A04F12BA0C9}"/>
          </ac:picMkLst>
        </pc:picChg>
        <pc:picChg chg="add mod">
          <ac:chgData name="Kluivert, A. (Anas)" userId="da90e308-5864-4441-91d1-8f586f7862af" providerId="ADAL" clId="{6E5DCDA9-62B2-483A-8854-4F8C0FE49CB3}" dt="2021-09-02T13:38:55.521" v="70" actId="1076"/>
          <ac:picMkLst>
            <pc:docMk/>
            <pc:sldMk cId="712701933" sldId="256"/>
            <ac:picMk id="10" creationId="{FCDAC80C-B2DF-4C9A-B9FF-AAB4F8DFE852}"/>
          </ac:picMkLst>
        </pc:picChg>
        <pc:picChg chg="add mod">
          <ac:chgData name="Kluivert, A. (Anas)" userId="da90e308-5864-4441-91d1-8f586f7862af" providerId="ADAL" clId="{6E5DCDA9-62B2-483A-8854-4F8C0FE49CB3}" dt="2021-09-02T13:54:47.757" v="84" actId="1076"/>
          <ac:picMkLst>
            <pc:docMk/>
            <pc:sldMk cId="712701933" sldId="256"/>
            <ac:picMk id="12" creationId="{5B6B76E2-5220-4C22-8FDA-5EA1796F72CD}"/>
          </ac:picMkLst>
        </pc:picChg>
      </pc:sldChg>
      <pc:sldChg chg="addSp delSp modSp mod">
        <pc:chgData name="Kluivert, A. (Anas)" userId="da90e308-5864-4441-91d1-8f586f7862af" providerId="ADAL" clId="{6E5DCDA9-62B2-483A-8854-4F8C0FE49CB3}" dt="2021-09-02T13:46:03.134" v="82" actId="1076"/>
        <pc:sldMkLst>
          <pc:docMk/>
          <pc:sldMk cId="670889655" sldId="257"/>
        </pc:sldMkLst>
        <pc:picChg chg="add del mod">
          <ac:chgData name="Kluivert, A. (Anas)" userId="da90e308-5864-4441-91d1-8f586f7862af" providerId="ADAL" clId="{6E5DCDA9-62B2-483A-8854-4F8C0FE49CB3}" dt="2021-09-02T13:43:43.754" v="75" actId="478"/>
          <ac:picMkLst>
            <pc:docMk/>
            <pc:sldMk cId="670889655" sldId="257"/>
            <ac:picMk id="7" creationId="{7434A5F7-69E1-4FA7-98E5-03CFAF035C1A}"/>
          </ac:picMkLst>
        </pc:picChg>
        <pc:picChg chg="add del mod">
          <ac:chgData name="Kluivert, A. (Anas)" userId="da90e308-5864-4441-91d1-8f586f7862af" providerId="ADAL" clId="{6E5DCDA9-62B2-483A-8854-4F8C0FE49CB3}" dt="2021-09-02T13:45:46.328" v="77" actId="478"/>
          <ac:picMkLst>
            <pc:docMk/>
            <pc:sldMk cId="670889655" sldId="257"/>
            <ac:picMk id="9" creationId="{97626D1E-C4EA-42B8-B585-8865314420C7}"/>
          </ac:picMkLst>
        </pc:picChg>
        <pc:picChg chg="add mod">
          <ac:chgData name="Kluivert, A. (Anas)" userId="da90e308-5864-4441-91d1-8f586f7862af" providerId="ADAL" clId="{6E5DCDA9-62B2-483A-8854-4F8C0FE49CB3}" dt="2021-09-02T13:46:03.134" v="82" actId="1076"/>
          <ac:picMkLst>
            <pc:docMk/>
            <pc:sldMk cId="670889655" sldId="257"/>
            <ac:picMk id="11" creationId="{09616510-4CA4-43A2-8399-6A583D5BE765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5F34D53-AA97-456E-AF12-C29064C03855}" type="doc">
      <dgm:prSet loTypeId="urn:microsoft.com/office/officeart/2005/8/layout/list1" loCatId="list" qsTypeId="urn:microsoft.com/office/officeart/2005/8/quickstyle/3d3" qsCatId="3D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02E6F929-ECD6-479D-86CD-41B4206BEA45}">
      <dgm:prSet/>
      <dgm:spPr/>
      <dgm:t>
        <a:bodyPr/>
        <a:lstStyle/>
        <a:p>
          <a:r>
            <a:rPr lang="nl-NL"/>
            <a:t>Safa Isik</a:t>
          </a:r>
          <a:endParaRPr lang="en-US"/>
        </a:p>
      </dgm:t>
    </dgm:pt>
    <dgm:pt modelId="{604A2BDC-69DB-4B33-8362-139FF6F8E65A}" type="parTrans" cxnId="{08030E01-CB45-4D70-A038-4D26E8B43B80}">
      <dgm:prSet/>
      <dgm:spPr/>
      <dgm:t>
        <a:bodyPr/>
        <a:lstStyle/>
        <a:p>
          <a:endParaRPr lang="en-US"/>
        </a:p>
      </dgm:t>
    </dgm:pt>
    <dgm:pt modelId="{1FF2020E-2571-49E9-BD6D-26C420411C4A}" type="sibTrans" cxnId="{08030E01-CB45-4D70-A038-4D26E8B43B80}">
      <dgm:prSet/>
      <dgm:spPr/>
      <dgm:t>
        <a:bodyPr/>
        <a:lstStyle/>
        <a:p>
          <a:endParaRPr lang="en-US"/>
        </a:p>
      </dgm:t>
    </dgm:pt>
    <dgm:pt modelId="{52D3EFE0-D70D-442F-82BF-8D114DFDA73E}">
      <dgm:prSet/>
      <dgm:spPr/>
      <dgm:t>
        <a:bodyPr/>
        <a:lstStyle/>
        <a:p>
          <a:r>
            <a:rPr lang="nl-NL"/>
            <a:t>Anas Kluivert</a:t>
          </a:r>
          <a:endParaRPr lang="en-US"/>
        </a:p>
      </dgm:t>
    </dgm:pt>
    <dgm:pt modelId="{EBA973B9-245E-420E-8FD0-7819E2EF23A7}" type="parTrans" cxnId="{994AA1D5-9155-40C9-9EEB-94D5A41B9776}">
      <dgm:prSet/>
      <dgm:spPr/>
      <dgm:t>
        <a:bodyPr/>
        <a:lstStyle/>
        <a:p>
          <a:endParaRPr lang="en-US"/>
        </a:p>
      </dgm:t>
    </dgm:pt>
    <dgm:pt modelId="{38FE1E54-0AA2-4EDA-9FA0-691496B313C1}" type="sibTrans" cxnId="{994AA1D5-9155-40C9-9EEB-94D5A41B9776}">
      <dgm:prSet/>
      <dgm:spPr/>
      <dgm:t>
        <a:bodyPr/>
        <a:lstStyle/>
        <a:p>
          <a:endParaRPr lang="en-US"/>
        </a:p>
      </dgm:t>
    </dgm:pt>
    <dgm:pt modelId="{90AEDD9F-B4E4-468E-8451-CCEB9F9BFD6B}">
      <dgm:prSet/>
      <dgm:spPr/>
      <dgm:t>
        <a:bodyPr/>
        <a:lstStyle/>
        <a:p>
          <a:r>
            <a:rPr lang="nl-NL"/>
            <a:t>Sem Lijzenga</a:t>
          </a:r>
          <a:endParaRPr lang="en-US"/>
        </a:p>
      </dgm:t>
    </dgm:pt>
    <dgm:pt modelId="{CA02F52A-0F28-49E3-B6F8-9353F2C98196}" type="parTrans" cxnId="{B78665C7-CC90-49D3-87CC-FE35C0BE84EF}">
      <dgm:prSet/>
      <dgm:spPr/>
      <dgm:t>
        <a:bodyPr/>
        <a:lstStyle/>
        <a:p>
          <a:endParaRPr lang="en-US"/>
        </a:p>
      </dgm:t>
    </dgm:pt>
    <dgm:pt modelId="{443FF095-4D2D-4023-901A-A1B4AF60C71C}" type="sibTrans" cxnId="{B78665C7-CC90-49D3-87CC-FE35C0BE84EF}">
      <dgm:prSet/>
      <dgm:spPr/>
      <dgm:t>
        <a:bodyPr/>
        <a:lstStyle/>
        <a:p>
          <a:endParaRPr lang="en-US"/>
        </a:p>
      </dgm:t>
    </dgm:pt>
    <dgm:pt modelId="{F94DADBF-7A2B-43CB-A6E5-2049E1829582}">
      <dgm:prSet/>
      <dgm:spPr/>
      <dgm:t>
        <a:bodyPr/>
        <a:lstStyle/>
        <a:p>
          <a:r>
            <a:rPr lang="nl-NL"/>
            <a:t>Selyan</a:t>
          </a:r>
          <a:endParaRPr lang="en-US"/>
        </a:p>
      </dgm:t>
    </dgm:pt>
    <dgm:pt modelId="{672D60CB-FDDF-4C0B-94FC-CBC293AF693D}" type="parTrans" cxnId="{9DE16DE4-CD58-499D-A127-1B067CB79C68}">
      <dgm:prSet/>
      <dgm:spPr/>
      <dgm:t>
        <a:bodyPr/>
        <a:lstStyle/>
        <a:p>
          <a:endParaRPr lang="en-US"/>
        </a:p>
      </dgm:t>
    </dgm:pt>
    <dgm:pt modelId="{1594D744-BF9E-4DFA-8DA0-ECCC1AC1F52A}" type="sibTrans" cxnId="{9DE16DE4-CD58-499D-A127-1B067CB79C68}">
      <dgm:prSet/>
      <dgm:spPr/>
      <dgm:t>
        <a:bodyPr/>
        <a:lstStyle/>
        <a:p>
          <a:endParaRPr lang="en-US"/>
        </a:p>
      </dgm:t>
    </dgm:pt>
    <dgm:pt modelId="{A834CCD7-86C1-4C8A-880D-E7F128F468B0}" type="pres">
      <dgm:prSet presAssocID="{B5F34D53-AA97-456E-AF12-C29064C03855}" presName="linear" presStyleCnt="0">
        <dgm:presLayoutVars>
          <dgm:dir/>
          <dgm:animLvl val="lvl"/>
          <dgm:resizeHandles val="exact"/>
        </dgm:presLayoutVars>
      </dgm:prSet>
      <dgm:spPr/>
    </dgm:pt>
    <dgm:pt modelId="{08D588A3-D0F0-4F81-807F-0CDED8FDC7C9}" type="pres">
      <dgm:prSet presAssocID="{02E6F929-ECD6-479D-86CD-41B4206BEA45}" presName="parentLin" presStyleCnt="0"/>
      <dgm:spPr/>
    </dgm:pt>
    <dgm:pt modelId="{2E64B027-FF46-4FAF-B1EC-115A594E0472}" type="pres">
      <dgm:prSet presAssocID="{02E6F929-ECD6-479D-86CD-41B4206BEA45}" presName="parentLeftMargin" presStyleLbl="node1" presStyleIdx="0" presStyleCnt="4"/>
      <dgm:spPr/>
    </dgm:pt>
    <dgm:pt modelId="{0040666B-34DF-4ABD-9BFA-AC37EEA0CA1F}" type="pres">
      <dgm:prSet presAssocID="{02E6F929-ECD6-479D-86CD-41B4206BEA45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404C2773-19AE-49CC-B30D-A79C21F15ACF}" type="pres">
      <dgm:prSet presAssocID="{02E6F929-ECD6-479D-86CD-41B4206BEA45}" presName="negativeSpace" presStyleCnt="0"/>
      <dgm:spPr/>
    </dgm:pt>
    <dgm:pt modelId="{50280C5F-998F-463A-8CCD-3F0B2BC2E3A4}" type="pres">
      <dgm:prSet presAssocID="{02E6F929-ECD6-479D-86CD-41B4206BEA45}" presName="childText" presStyleLbl="conFgAcc1" presStyleIdx="0" presStyleCnt="4">
        <dgm:presLayoutVars>
          <dgm:bulletEnabled val="1"/>
        </dgm:presLayoutVars>
      </dgm:prSet>
      <dgm:spPr/>
    </dgm:pt>
    <dgm:pt modelId="{73E55C71-2134-4AE3-A7EF-65B96813E3D5}" type="pres">
      <dgm:prSet presAssocID="{1FF2020E-2571-49E9-BD6D-26C420411C4A}" presName="spaceBetweenRectangles" presStyleCnt="0"/>
      <dgm:spPr/>
    </dgm:pt>
    <dgm:pt modelId="{19D07CFA-BE3F-4349-B356-34E931C93E44}" type="pres">
      <dgm:prSet presAssocID="{52D3EFE0-D70D-442F-82BF-8D114DFDA73E}" presName="parentLin" presStyleCnt="0"/>
      <dgm:spPr/>
    </dgm:pt>
    <dgm:pt modelId="{597560E2-5530-489A-BEA8-EE67BA0A4A58}" type="pres">
      <dgm:prSet presAssocID="{52D3EFE0-D70D-442F-82BF-8D114DFDA73E}" presName="parentLeftMargin" presStyleLbl="node1" presStyleIdx="0" presStyleCnt="4"/>
      <dgm:spPr/>
    </dgm:pt>
    <dgm:pt modelId="{41AF1576-A001-4012-B26A-2DF3BB211211}" type="pres">
      <dgm:prSet presAssocID="{52D3EFE0-D70D-442F-82BF-8D114DFDA73E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8663E9BE-4782-4CD3-9C75-4615C2026E05}" type="pres">
      <dgm:prSet presAssocID="{52D3EFE0-D70D-442F-82BF-8D114DFDA73E}" presName="negativeSpace" presStyleCnt="0"/>
      <dgm:spPr/>
    </dgm:pt>
    <dgm:pt modelId="{C0758912-FB71-4B5F-806E-246A78F8F51A}" type="pres">
      <dgm:prSet presAssocID="{52D3EFE0-D70D-442F-82BF-8D114DFDA73E}" presName="childText" presStyleLbl="conFgAcc1" presStyleIdx="1" presStyleCnt="4">
        <dgm:presLayoutVars>
          <dgm:bulletEnabled val="1"/>
        </dgm:presLayoutVars>
      </dgm:prSet>
      <dgm:spPr/>
    </dgm:pt>
    <dgm:pt modelId="{A079FC88-53F2-4913-A686-5BAEAAF66AD2}" type="pres">
      <dgm:prSet presAssocID="{38FE1E54-0AA2-4EDA-9FA0-691496B313C1}" presName="spaceBetweenRectangles" presStyleCnt="0"/>
      <dgm:spPr/>
    </dgm:pt>
    <dgm:pt modelId="{48F74B8C-D689-44A9-8C5F-6B5A82682B8E}" type="pres">
      <dgm:prSet presAssocID="{90AEDD9F-B4E4-468E-8451-CCEB9F9BFD6B}" presName="parentLin" presStyleCnt="0"/>
      <dgm:spPr/>
    </dgm:pt>
    <dgm:pt modelId="{9922084A-F11D-4541-9D26-AC040F51A165}" type="pres">
      <dgm:prSet presAssocID="{90AEDD9F-B4E4-468E-8451-CCEB9F9BFD6B}" presName="parentLeftMargin" presStyleLbl="node1" presStyleIdx="1" presStyleCnt="4"/>
      <dgm:spPr/>
    </dgm:pt>
    <dgm:pt modelId="{D6B05EC4-EB18-4247-8416-EE589829B79C}" type="pres">
      <dgm:prSet presAssocID="{90AEDD9F-B4E4-468E-8451-CCEB9F9BFD6B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07BF16D7-792A-4BBC-BFC0-AA455DD7AA3B}" type="pres">
      <dgm:prSet presAssocID="{90AEDD9F-B4E4-468E-8451-CCEB9F9BFD6B}" presName="negativeSpace" presStyleCnt="0"/>
      <dgm:spPr/>
    </dgm:pt>
    <dgm:pt modelId="{275136C7-CC63-48CF-A9BD-6485645A1046}" type="pres">
      <dgm:prSet presAssocID="{90AEDD9F-B4E4-468E-8451-CCEB9F9BFD6B}" presName="childText" presStyleLbl="conFgAcc1" presStyleIdx="2" presStyleCnt="4">
        <dgm:presLayoutVars>
          <dgm:bulletEnabled val="1"/>
        </dgm:presLayoutVars>
      </dgm:prSet>
      <dgm:spPr/>
    </dgm:pt>
    <dgm:pt modelId="{8D1A7CA9-E017-46A1-908C-4D7A24F1A84F}" type="pres">
      <dgm:prSet presAssocID="{443FF095-4D2D-4023-901A-A1B4AF60C71C}" presName="spaceBetweenRectangles" presStyleCnt="0"/>
      <dgm:spPr/>
    </dgm:pt>
    <dgm:pt modelId="{A1351207-080C-4992-8B45-547A4ACCD311}" type="pres">
      <dgm:prSet presAssocID="{F94DADBF-7A2B-43CB-A6E5-2049E1829582}" presName="parentLin" presStyleCnt="0"/>
      <dgm:spPr/>
    </dgm:pt>
    <dgm:pt modelId="{6D1A7270-675B-4AFB-BD3B-997132E2B926}" type="pres">
      <dgm:prSet presAssocID="{F94DADBF-7A2B-43CB-A6E5-2049E1829582}" presName="parentLeftMargin" presStyleLbl="node1" presStyleIdx="2" presStyleCnt="4"/>
      <dgm:spPr/>
    </dgm:pt>
    <dgm:pt modelId="{A0528A53-D3F0-44EF-9F82-E4E938A086A5}" type="pres">
      <dgm:prSet presAssocID="{F94DADBF-7A2B-43CB-A6E5-2049E1829582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2A4AF087-E5C8-40F6-8C86-60395550CF7B}" type="pres">
      <dgm:prSet presAssocID="{F94DADBF-7A2B-43CB-A6E5-2049E1829582}" presName="negativeSpace" presStyleCnt="0"/>
      <dgm:spPr/>
    </dgm:pt>
    <dgm:pt modelId="{26E6ACD1-17EB-4A30-8349-933AAC616F8F}" type="pres">
      <dgm:prSet presAssocID="{F94DADBF-7A2B-43CB-A6E5-2049E1829582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08030E01-CB45-4D70-A038-4D26E8B43B80}" srcId="{B5F34D53-AA97-456E-AF12-C29064C03855}" destId="{02E6F929-ECD6-479D-86CD-41B4206BEA45}" srcOrd="0" destOrd="0" parTransId="{604A2BDC-69DB-4B33-8362-139FF6F8E65A}" sibTransId="{1FF2020E-2571-49E9-BD6D-26C420411C4A}"/>
    <dgm:cxn modelId="{92914537-831A-4AA5-A837-B8936FA631DA}" type="presOf" srcId="{F94DADBF-7A2B-43CB-A6E5-2049E1829582}" destId="{6D1A7270-675B-4AFB-BD3B-997132E2B926}" srcOrd="0" destOrd="0" presId="urn:microsoft.com/office/officeart/2005/8/layout/list1"/>
    <dgm:cxn modelId="{BE29DE6A-AFF2-4A76-9E57-0E6B0D89668A}" type="presOf" srcId="{B5F34D53-AA97-456E-AF12-C29064C03855}" destId="{A834CCD7-86C1-4C8A-880D-E7F128F468B0}" srcOrd="0" destOrd="0" presId="urn:microsoft.com/office/officeart/2005/8/layout/list1"/>
    <dgm:cxn modelId="{0B6EAA97-4083-4CCA-A6CE-DDE6B80F40B4}" type="presOf" srcId="{52D3EFE0-D70D-442F-82BF-8D114DFDA73E}" destId="{597560E2-5530-489A-BEA8-EE67BA0A4A58}" srcOrd="0" destOrd="0" presId="urn:microsoft.com/office/officeart/2005/8/layout/list1"/>
    <dgm:cxn modelId="{B78665C7-CC90-49D3-87CC-FE35C0BE84EF}" srcId="{B5F34D53-AA97-456E-AF12-C29064C03855}" destId="{90AEDD9F-B4E4-468E-8451-CCEB9F9BFD6B}" srcOrd="2" destOrd="0" parTransId="{CA02F52A-0F28-49E3-B6F8-9353F2C98196}" sibTransId="{443FF095-4D2D-4023-901A-A1B4AF60C71C}"/>
    <dgm:cxn modelId="{994AA1D5-9155-40C9-9EEB-94D5A41B9776}" srcId="{B5F34D53-AA97-456E-AF12-C29064C03855}" destId="{52D3EFE0-D70D-442F-82BF-8D114DFDA73E}" srcOrd="1" destOrd="0" parTransId="{EBA973B9-245E-420E-8FD0-7819E2EF23A7}" sibTransId="{38FE1E54-0AA2-4EDA-9FA0-691496B313C1}"/>
    <dgm:cxn modelId="{9DE16DE4-CD58-499D-A127-1B067CB79C68}" srcId="{B5F34D53-AA97-456E-AF12-C29064C03855}" destId="{F94DADBF-7A2B-43CB-A6E5-2049E1829582}" srcOrd="3" destOrd="0" parTransId="{672D60CB-FDDF-4C0B-94FC-CBC293AF693D}" sibTransId="{1594D744-BF9E-4DFA-8DA0-ECCC1AC1F52A}"/>
    <dgm:cxn modelId="{04A440EB-2F8F-4669-8B50-A37C6FC7F4FE}" type="presOf" srcId="{02E6F929-ECD6-479D-86CD-41B4206BEA45}" destId="{2E64B027-FF46-4FAF-B1EC-115A594E0472}" srcOrd="0" destOrd="0" presId="urn:microsoft.com/office/officeart/2005/8/layout/list1"/>
    <dgm:cxn modelId="{5999B1ED-2387-40C9-8F66-1FEE6CAAB3F4}" type="presOf" srcId="{02E6F929-ECD6-479D-86CD-41B4206BEA45}" destId="{0040666B-34DF-4ABD-9BFA-AC37EEA0CA1F}" srcOrd="1" destOrd="0" presId="urn:microsoft.com/office/officeart/2005/8/layout/list1"/>
    <dgm:cxn modelId="{EB07A6EE-C021-46D4-B847-9F97471A7077}" type="presOf" srcId="{90AEDD9F-B4E4-468E-8451-CCEB9F9BFD6B}" destId="{D6B05EC4-EB18-4247-8416-EE589829B79C}" srcOrd="1" destOrd="0" presId="urn:microsoft.com/office/officeart/2005/8/layout/list1"/>
    <dgm:cxn modelId="{D818B0F3-3558-4E7A-8B06-8927CF10A009}" type="presOf" srcId="{F94DADBF-7A2B-43CB-A6E5-2049E1829582}" destId="{A0528A53-D3F0-44EF-9F82-E4E938A086A5}" srcOrd="1" destOrd="0" presId="urn:microsoft.com/office/officeart/2005/8/layout/list1"/>
    <dgm:cxn modelId="{E1C0C5F3-4096-405B-BA8B-9C649499E21E}" type="presOf" srcId="{52D3EFE0-D70D-442F-82BF-8D114DFDA73E}" destId="{41AF1576-A001-4012-B26A-2DF3BB211211}" srcOrd="1" destOrd="0" presId="urn:microsoft.com/office/officeart/2005/8/layout/list1"/>
    <dgm:cxn modelId="{4350B5FC-CB07-4E73-BEAD-1931280F9127}" type="presOf" srcId="{90AEDD9F-B4E4-468E-8451-CCEB9F9BFD6B}" destId="{9922084A-F11D-4541-9D26-AC040F51A165}" srcOrd="0" destOrd="0" presId="urn:microsoft.com/office/officeart/2005/8/layout/list1"/>
    <dgm:cxn modelId="{687E4ED9-3EA1-4B24-94E9-E3139C7759FD}" type="presParOf" srcId="{A834CCD7-86C1-4C8A-880D-E7F128F468B0}" destId="{08D588A3-D0F0-4F81-807F-0CDED8FDC7C9}" srcOrd="0" destOrd="0" presId="urn:microsoft.com/office/officeart/2005/8/layout/list1"/>
    <dgm:cxn modelId="{5A59F65A-302C-4DD1-983C-C13292824A4A}" type="presParOf" srcId="{08D588A3-D0F0-4F81-807F-0CDED8FDC7C9}" destId="{2E64B027-FF46-4FAF-B1EC-115A594E0472}" srcOrd="0" destOrd="0" presId="urn:microsoft.com/office/officeart/2005/8/layout/list1"/>
    <dgm:cxn modelId="{E0C34DBB-B2FD-4F00-A9D2-E732B9C316C6}" type="presParOf" srcId="{08D588A3-D0F0-4F81-807F-0CDED8FDC7C9}" destId="{0040666B-34DF-4ABD-9BFA-AC37EEA0CA1F}" srcOrd="1" destOrd="0" presId="urn:microsoft.com/office/officeart/2005/8/layout/list1"/>
    <dgm:cxn modelId="{DABB7783-486F-47B2-B398-F6A2A044DE78}" type="presParOf" srcId="{A834CCD7-86C1-4C8A-880D-E7F128F468B0}" destId="{404C2773-19AE-49CC-B30D-A79C21F15ACF}" srcOrd="1" destOrd="0" presId="urn:microsoft.com/office/officeart/2005/8/layout/list1"/>
    <dgm:cxn modelId="{132109E5-BEEB-4972-90FC-008023596BEF}" type="presParOf" srcId="{A834CCD7-86C1-4C8A-880D-E7F128F468B0}" destId="{50280C5F-998F-463A-8CCD-3F0B2BC2E3A4}" srcOrd="2" destOrd="0" presId="urn:microsoft.com/office/officeart/2005/8/layout/list1"/>
    <dgm:cxn modelId="{0F1D4A2B-83A0-4C35-A421-BE129DEAAD95}" type="presParOf" srcId="{A834CCD7-86C1-4C8A-880D-E7F128F468B0}" destId="{73E55C71-2134-4AE3-A7EF-65B96813E3D5}" srcOrd="3" destOrd="0" presId="urn:microsoft.com/office/officeart/2005/8/layout/list1"/>
    <dgm:cxn modelId="{9FB42418-7661-4161-91C3-8BDA2791E632}" type="presParOf" srcId="{A834CCD7-86C1-4C8A-880D-E7F128F468B0}" destId="{19D07CFA-BE3F-4349-B356-34E931C93E44}" srcOrd="4" destOrd="0" presId="urn:microsoft.com/office/officeart/2005/8/layout/list1"/>
    <dgm:cxn modelId="{B5828285-7E76-4804-B8C1-AF6E4DB4FB7F}" type="presParOf" srcId="{19D07CFA-BE3F-4349-B356-34E931C93E44}" destId="{597560E2-5530-489A-BEA8-EE67BA0A4A58}" srcOrd="0" destOrd="0" presId="urn:microsoft.com/office/officeart/2005/8/layout/list1"/>
    <dgm:cxn modelId="{92C7186F-B3D3-4021-B2B7-2DEF50E4E101}" type="presParOf" srcId="{19D07CFA-BE3F-4349-B356-34E931C93E44}" destId="{41AF1576-A001-4012-B26A-2DF3BB211211}" srcOrd="1" destOrd="0" presId="urn:microsoft.com/office/officeart/2005/8/layout/list1"/>
    <dgm:cxn modelId="{19DD0ED9-8971-4329-9B7F-5E1245562453}" type="presParOf" srcId="{A834CCD7-86C1-4C8A-880D-E7F128F468B0}" destId="{8663E9BE-4782-4CD3-9C75-4615C2026E05}" srcOrd="5" destOrd="0" presId="urn:microsoft.com/office/officeart/2005/8/layout/list1"/>
    <dgm:cxn modelId="{7FFDAC78-5E15-406C-AB3B-72EE5E6CFBAA}" type="presParOf" srcId="{A834CCD7-86C1-4C8A-880D-E7F128F468B0}" destId="{C0758912-FB71-4B5F-806E-246A78F8F51A}" srcOrd="6" destOrd="0" presId="urn:microsoft.com/office/officeart/2005/8/layout/list1"/>
    <dgm:cxn modelId="{BDC1BCD4-5C88-40EA-A460-BD00AF64AA0A}" type="presParOf" srcId="{A834CCD7-86C1-4C8A-880D-E7F128F468B0}" destId="{A079FC88-53F2-4913-A686-5BAEAAF66AD2}" srcOrd="7" destOrd="0" presId="urn:microsoft.com/office/officeart/2005/8/layout/list1"/>
    <dgm:cxn modelId="{36DCBF92-6C60-4E7F-B6DB-EB35D4F1904C}" type="presParOf" srcId="{A834CCD7-86C1-4C8A-880D-E7F128F468B0}" destId="{48F74B8C-D689-44A9-8C5F-6B5A82682B8E}" srcOrd="8" destOrd="0" presId="urn:microsoft.com/office/officeart/2005/8/layout/list1"/>
    <dgm:cxn modelId="{35CE41E5-F0D9-451C-8388-C4B0B3889A9C}" type="presParOf" srcId="{48F74B8C-D689-44A9-8C5F-6B5A82682B8E}" destId="{9922084A-F11D-4541-9D26-AC040F51A165}" srcOrd="0" destOrd="0" presId="urn:microsoft.com/office/officeart/2005/8/layout/list1"/>
    <dgm:cxn modelId="{F45B4118-C9DB-4DE9-AEE9-9273DF67F902}" type="presParOf" srcId="{48F74B8C-D689-44A9-8C5F-6B5A82682B8E}" destId="{D6B05EC4-EB18-4247-8416-EE589829B79C}" srcOrd="1" destOrd="0" presId="urn:microsoft.com/office/officeart/2005/8/layout/list1"/>
    <dgm:cxn modelId="{F01C4EA4-BF07-4A83-BCAB-0FE142C87D32}" type="presParOf" srcId="{A834CCD7-86C1-4C8A-880D-E7F128F468B0}" destId="{07BF16D7-792A-4BBC-BFC0-AA455DD7AA3B}" srcOrd="9" destOrd="0" presId="urn:microsoft.com/office/officeart/2005/8/layout/list1"/>
    <dgm:cxn modelId="{AB55CD38-F611-4B2E-BE4C-2C7899D07E93}" type="presParOf" srcId="{A834CCD7-86C1-4C8A-880D-E7F128F468B0}" destId="{275136C7-CC63-48CF-A9BD-6485645A1046}" srcOrd="10" destOrd="0" presId="urn:microsoft.com/office/officeart/2005/8/layout/list1"/>
    <dgm:cxn modelId="{3B0382E7-92FF-4605-BE37-150737991FF6}" type="presParOf" srcId="{A834CCD7-86C1-4C8A-880D-E7F128F468B0}" destId="{8D1A7CA9-E017-46A1-908C-4D7A24F1A84F}" srcOrd="11" destOrd="0" presId="urn:microsoft.com/office/officeart/2005/8/layout/list1"/>
    <dgm:cxn modelId="{AF254FE5-C234-43A3-8168-A4254F3342C1}" type="presParOf" srcId="{A834CCD7-86C1-4C8A-880D-E7F128F468B0}" destId="{A1351207-080C-4992-8B45-547A4ACCD311}" srcOrd="12" destOrd="0" presId="urn:microsoft.com/office/officeart/2005/8/layout/list1"/>
    <dgm:cxn modelId="{AAB82159-D899-4A33-8EF6-6203DDA5BD2C}" type="presParOf" srcId="{A1351207-080C-4992-8B45-547A4ACCD311}" destId="{6D1A7270-675B-4AFB-BD3B-997132E2B926}" srcOrd="0" destOrd="0" presId="urn:microsoft.com/office/officeart/2005/8/layout/list1"/>
    <dgm:cxn modelId="{91687722-6061-4DDE-BEFD-6F863B09B3CD}" type="presParOf" srcId="{A1351207-080C-4992-8B45-547A4ACCD311}" destId="{A0528A53-D3F0-44EF-9F82-E4E938A086A5}" srcOrd="1" destOrd="0" presId="urn:microsoft.com/office/officeart/2005/8/layout/list1"/>
    <dgm:cxn modelId="{D654603B-7E51-4F1E-A9BF-52E04D5383F7}" type="presParOf" srcId="{A834CCD7-86C1-4C8A-880D-E7F128F468B0}" destId="{2A4AF087-E5C8-40F6-8C86-60395550CF7B}" srcOrd="13" destOrd="0" presId="urn:microsoft.com/office/officeart/2005/8/layout/list1"/>
    <dgm:cxn modelId="{64CE3E46-C17E-4A55-B3A2-87D0DC2D748E}" type="presParOf" srcId="{A834CCD7-86C1-4C8A-880D-E7F128F468B0}" destId="{26E6ACD1-17EB-4A30-8349-933AAC616F8F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280C5F-998F-463A-8CCD-3F0B2BC2E3A4}">
      <dsp:nvSpPr>
        <dsp:cNvPr id="0" name=""/>
        <dsp:cNvSpPr/>
      </dsp:nvSpPr>
      <dsp:spPr>
        <a:xfrm>
          <a:off x="0" y="457204"/>
          <a:ext cx="5021262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40666B-34DF-4ABD-9BFA-AC37EEA0CA1F}">
      <dsp:nvSpPr>
        <dsp:cNvPr id="0" name=""/>
        <dsp:cNvSpPr/>
      </dsp:nvSpPr>
      <dsp:spPr>
        <a:xfrm>
          <a:off x="251063" y="58684"/>
          <a:ext cx="3514883" cy="7970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2854" tIns="0" rIns="132854" bIns="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700" kern="1200"/>
            <a:t>Safa Isik</a:t>
          </a:r>
          <a:endParaRPr lang="en-US" sz="2700" kern="1200"/>
        </a:p>
      </dsp:txBody>
      <dsp:txXfrm>
        <a:off x="289971" y="97592"/>
        <a:ext cx="3437067" cy="719224"/>
      </dsp:txXfrm>
    </dsp:sp>
    <dsp:sp modelId="{C0758912-FB71-4B5F-806E-246A78F8F51A}">
      <dsp:nvSpPr>
        <dsp:cNvPr id="0" name=""/>
        <dsp:cNvSpPr/>
      </dsp:nvSpPr>
      <dsp:spPr>
        <a:xfrm>
          <a:off x="0" y="1681924"/>
          <a:ext cx="5021262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AF1576-A001-4012-B26A-2DF3BB211211}">
      <dsp:nvSpPr>
        <dsp:cNvPr id="0" name=""/>
        <dsp:cNvSpPr/>
      </dsp:nvSpPr>
      <dsp:spPr>
        <a:xfrm>
          <a:off x="251063" y="1283404"/>
          <a:ext cx="3514883" cy="797040"/>
        </a:xfrm>
        <a:prstGeom prst="roundRect">
          <a:avLst/>
        </a:prstGeom>
        <a:solidFill>
          <a:schemeClr val="accent2">
            <a:hueOff val="-480209"/>
            <a:satOff val="-203"/>
            <a:lumOff val="1961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2854" tIns="0" rIns="132854" bIns="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700" kern="1200"/>
            <a:t>Anas Kluivert</a:t>
          </a:r>
          <a:endParaRPr lang="en-US" sz="2700" kern="1200"/>
        </a:p>
      </dsp:txBody>
      <dsp:txXfrm>
        <a:off x="289971" y="1322312"/>
        <a:ext cx="3437067" cy="719224"/>
      </dsp:txXfrm>
    </dsp:sp>
    <dsp:sp modelId="{275136C7-CC63-48CF-A9BD-6485645A1046}">
      <dsp:nvSpPr>
        <dsp:cNvPr id="0" name=""/>
        <dsp:cNvSpPr/>
      </dsp:nvSpPr>
      <dsp:spPr>
        <a:xfrm>
          <a:off x="0" y="2906645"/>
          <a:ext cx="5021262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B05EC4-EB18-4247-8416-EE589829B79C}">
      <dsp:nvSpPr>
        <dsp:cNvPr id="0" name=""/>
        <dsp:cNvSpPr/>
      </dsp:nvSpPr>
      <dsp:spPr>
        <a:xfrm>
          <a:off x="251063" y="2508125"/>
          <a:ext cx="3514883" cy="797040"/>
        </a:xfrm>
        <a:prstGeom prst="roundRect">
          <a:avLst/>
        </a:prstGeom>
        <a:solidFill>
          <a:schemeClr val="accent2">
            <a:hueOff val="-960419"/>
            <a:satOff val="-405"/>
            <a:lumOff val="3922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2854" tIns="0" rIns="132854" bIns="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700" kern="1200"/>
            <a:t>Sem Lijzenga</a:t>
          </a:r>
          <a:endParaRPr lang="en-US" sz="2700" kern="1200"/>
        </a:p>
      </dsp:txBody>
      <dsp:txXfrm>
        <a:off x="289971" y="2547033"/>
        <a:ext cx="3437067" cy="719224"/>
      </dsp:txXfrm>
    </dsp:sp>
    <dsp:sp modelId="{26E6ACD1-17EB-4A30-8349-933AAC616F8F}">
      <dsp:nvSpPr>
        <dsp:cNvPr id="0" name=""/>
        <dsp:cNvSpPr/>
      </dsp:nvSpPr>
      <dsp:spPr>
        <a:xfrm>
          <a:off x="0" y="4131365"/>
          <a:ext cx="5021262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528A53-D3F0-44EF-9F82-E4E938A086A5}">
      <dsp:nvSpPr>
        <dsp:cNvPr id="0" name=""/>
        <dsp:cNvSpPr/>
      </dsp:nvSpPr>
      <dsp:spPr>
        <a:xfrm>
          <a:off x="251063" y="3732845"/>
          <a:ext cx="3514883" cy="797040"/>
        </a:xfrm>
        <a:prstGeom prst="roundRect">
          <a:avLst/>
        </a:prstGeom>
        <a:solidFill>
          <a:schemeClr val="accent2">
            <a:hueOff val="-1440628"/>
            <a:satOff val="-608"/>
            <a:lumOff val="588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2854" tIns="0" rIns="132854" bIns="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700" kern="1200"/>
            <a:t>Selyan</a:t>
          </a:r>
          <a:endParaRPr lang="en-US" sz="2700" kern="1200"/>
        </a:p>
      </dsp:txBody>
      <dsp:txXfrm>
        <a:off x="289971" y="3771753"/>
        <a:ext cx="3437067" cy="7192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58E14-23EC-4C25-974C-48FA839886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870" y="978408"/>
            <a:ext cx="5021183" cy="5074226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9FEDD4-20A1-49F6-9E3E-0B26B426BB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62167" y="3602038"/>
            <a:ext cx="5021183" cy="2244580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buNone/>
              <a:defRPr sz="22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80A32F-E6F3-4C2E-B9E3-E47868E42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AA473-D82F-4EFF-9DF7-AE6D83C51288}" type="datetime1">
              <a:rPr lang="en-US" smtClean="0"/>
              <a:t>9/9/2021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806724-A87A-4231-BFD9-277482AF7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30D1AF-36B8-4BB8-BD6A-71194F7BC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‹nr.›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3FF94B3-6D3E-44FE-BB02-A9027C0003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62168" y="6209925"/>
            <a:ext cx="5021183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0670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63D8A-C68D-4CF9-9D15-3E09BCC09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24D94C-E537-4FF3-AAF8-A85F05C31A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24B1D4-6731-4993-8609-16C1D3327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78474-CC00-4A95-9D50-A41C12D1EEC4}" type="datetime1">
              <a:rPr lang="en-US" smtClean="0"/>
              <a:t>9/9/2021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FB7BBD-CEEB-4256-84B2-6D907E118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72A8B7-F430-4F4A-BB63-481F51E58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11137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BAC1C-A332-4BA5-8C9C-FE0396C81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0056" cy="4870974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D8D137-710E-4125-B5E9-F63E7F1C9C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62167" y="3566639"/>
            <a:ext cx="5021183" cy="2279979"/>
          </a:xfrm>
        </p:spPr>
        <p:txBody>
          <a:bodyPr anchor="b">
            <a:normAutofit/>
          </a:bodyPr>
          <a:lstStyle>
            <a:lvl1pPr marL="0" indent="0">
              <a:buNone/>
              <a:defRPr sz="2200" i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5480C5-E9A6-425E-B050-03E444BE9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8C8B4-7FBB-408F-BDB9-F0496874AFB2}" type="datetime1">
              <a:rPr lang="en-US" smtClean="0"/>
              <a:t>9/9/2021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1B4831-6C0B-4E0B-A341-91E4C5D36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011EE6-252D-46DD-94DF-C42657EF2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83024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04B06-C54A-4B7B-B6D1-436428EAF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1182" cy="520769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723919-9A2F-4D97-8F31-6E35BD5975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63049" y="969264"/>
            <a:ext cx="5290751" cy="25551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8DA345-F684-4BAA-A22C-E725B3A603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63049" y="3621849"/>
            <a:ext cx="5290751" cy="25551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399C52-9753-45D8-9646-CF31BB015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8EE20-A5E2-47D3-8F6D-A2BA7AB2E093}" type="datetime1">
              <a:rPr lang="en-US" smtClean="0"/>
              <a:t>9/9/2021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F95E57-622C-4199-940E-F5462E1AC4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1B7592-00E8-41EF-B749-2A5EA8E46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19074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F4AA536-072F-4374-926E-17E038EC7E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88952" cy="6857995"/>
          </a:xfrm>
          <a:prstGeom prst="rect">
            <a:avLst/>
          </a:prstGeom>
          <a:solidFill>
            <a:schemeClr val="bg2">
              <a:lumMod val="9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2291277-967B-4176-B40B-9EC360626994}"/>
              </a:ext>
            </a:extLst>
          </p:cNvPr>
          <p:cNvSpPr/>
          <p:nvPr/>
        </p:nvSpPr>
        <p:spPr>
          <a:xfrm>
            <a:off x="517869" y="508090"/>
            <a:ext cx="1115568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CB11C00-F7CB-4484-807A-D12745CD3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69" y="978119"/>
            <a:ext cx="11165481" cy="107305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FAAA6E-E243-48B3-9585-3C1420B3E1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7870" y="2178908"/>
            <a:ext cx="5020056" cy="65490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ED01B8-0F2E-41A4-B21C-334393F6A6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7870" y="2876085"/>
            <a:ext cx="5020056" cy="33228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89B23F-3E60-415A-9CE7-0928B5CFB2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62168" y="2178908"/>
            <a:ext cx="5021182" cy="65490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223446-0CDC-402B-8D71-D9D29F6DFF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662168" y="2876085"/>
            <a:ext cx="5021182" cy="33228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2B77D3-C6EC-4FFD-9E10-24E1AC5420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7870" y="6420414"/>
            <a:ext cx="2743200" cy="365125"/>
          </a:xfrm>
        </p:spPr>
        <p:txBody>
          <a:bodyPr/>
          <a:lstStyle/>
          <a:p>
            <a:fld id="{3382CF99-132F-413F-B7EF-71A5C33F2ED6}" type="datetime1">
              <a:rPr lang="en-US" smtClean="0"/>
              <a:t>9/9/2021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09DF31B-BD07-4DC2-95C2-B77E51AAE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54CE5A-3A0A-4AAB-81D2-F1C20636E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1160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216B8-52AB-412B-BBE7-B6BE698FA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F779C3-9D19-467E-A5D2-0920834DA1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7AE06-98E0-4D9F-A059-92C3548821BB}" type="datetime1">
              <a:rPr lang="en-US" smtClean="0"/>
              <a:t>9/9/2021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272BB4-C8D8-4F74-9677-5AC979932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6B49B8-779F-4492-ABD9-96F0D042A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293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3B976BF-9339-48D6-881A-280D15492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A00CA-3DDC-4705-B840-978EF5EA0707}" type="datetime1">
              <a:rPr lang="en-US" smtClean="0"/>
              <a:t>9/9/2021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277605-C9C8-432E-9662-D7D410B15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2432B6-4A12-46EF-98A7-B5D50BD51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34187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F191C-AF68-4230-A7B2-F8F07B486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0948" cy="2270641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8F9F11-5FCF-4D7E-BA51-38CB84277D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3182" y="987423"/>
            <a:ext cx="5020948" cy="48736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3B519B-06C0-41BC-95FB-FB1FE43637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7870" y="3361038"/>
            <a:ext cx="5020948" cy="2507949"/>
          </a:xfrm>
        </p:spPr>
        <p:txBody>
          <a:bodyPr>
            <a:normAutofit/>
          </a:bodyPr>
          <a:lstStyle>
            <a:lvl1pPr marL="0" indent="0">
              <a:buNone/>
              <a:defRPr sz="2400" b="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B8B70C-015C-4832-AFF6-D033E0227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66D49-0BBA-4C5A-AD96-6448CA63451A}" type="datetime1">
              <a:rPr lang="en-US" smtClean="0"/>
              <a:t>9/9/2021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F1A6FB-8C14-46D1-90A5-0FF11DE78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82C585-6FA1-4E94-9C1C-A1DEDE551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9613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98B43-D1CE-43F4-A367-EF1FE9688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0948" cy="2270641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2B73978-8CDF-4C0E-ABA1-7291A03473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662168" y="987425"/>
            <a:ext cx="5027005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BECC62-ED45-451E-BEC5-A03C6A554D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7870" y="3340442"/>
            <a:ext cx="5020948" cy="2528545"/>
          </a:xfrm>
        </p:spPr>
        <p:txBody>
          <a:bodyPr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1A7A86-B983-4315-9312-936B4FCF75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EB293-A316-472D-A8B4-6947CF1A12B7}" type="datetime1">
              <a:rPr lang="en-US" smtClean="0"/>
              <a:t>9/9/2021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2E88C0-25A5-46F9-AB35-EAD50E6B9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0F9EA8-45AD-478E-8606-9328245BC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‹nr.›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51E4AC6-B446-4768-97EF-CA4B8261433B}"/>
              </a:ext>
            </a:extLst>
          </p:cNvPr>
          <p:cNvCxnSpPr>
            <a:cxnSpLocks/>
          </p:cNvCxnSpPr>
          <p:nvPr/>
        </p:nvCxnSpPr>
        <p:spPr>
          <a:xfrm>
            <a:off x="11689174" y="2172428"/>
            <a:ext cx="0" cy="33547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5663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F6B8E-1D8E-4105-9BBB-D53AD24B7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825530-6629-4FEA-9670-EB21A2F5BA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664C7A-A73F-46F5-BC33-696671DAE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2F1F0-FE2D-4C1C-B320-8CB9BE735F0F}" type="datetime1">
              <a:rPr lang="en-US" smtClean="0"/>
              <a:t>9/9/2021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2B3CC0-B649-4509-A4B6-DF9D20EFA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CECCCA-3F2A-46F3-BF45-7C862FF1D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15787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D7BD47B-C187-494C-812F-46BE0040B9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88952" cy="6857995"/>
          </a:xfrm>
          <a:prstGeom prst="rect">
            <a:avLst/>
          </a:prstGeom>
          <a:solidFill>
            <a:schemeClr val="bg2">
              <a:lumMod val="9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5A50133B-2446-4168-AA17-6538910668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62168" y="996791"/>
            <a:ext cx="5011962" cy="495692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06A9AD-2756-4C51-A958-6756301EB9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7870" y="996791"/>
            <a:ext cx="5021183" cy="495692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42995D-CCEA-43AF-973B-8B6B56A56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1B96C-10FD-4EBC-9029-9652B7535D02}" type="datetime1">
              <a:rPr lang="en-US" smtClean="0"/>
              <a:t>9/9/2021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4029CF-BA62-4CCD-956E-FFA0B37B8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CE0B3D-96AB-41B3-ABDD-5B0DE863D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‹nr.›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618136A-0796-46EB-89BB-4C73C0258F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62168" y="6209925"/>
            <a:ext cx="5021183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37428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61AD20-E240-4E6F-AF91-689F7AEEE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1182" cy="487045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E78801-35D1-4C19-BC2B-EAC7EE917E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62168" y="969264"/>
            <a:ext cx="5021182" cy="48704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282A45-C5B9-4575-8E28-A35767B4D7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7870" y="642041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734BCCD4-CEB1-405B-A443-DD9CBCBEA552}" type="datetime1">
              <a:rPr lang="en-US" smtClean="0"/>
              <a:t>9/9/2021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9D0933-AA03-4018-8E37-004CFB9F61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7870" y="9771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CF282A-DF4A-4A2D-9672-8F0F770A3F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54317" y="6420414"/>
            <a:ext cx="6379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DFDF98CC-160E-494C-8C3C-8CDC5FA257DE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E57300-C7FF-4578-99A0-42B0295B123C}"/>
              </a:ext>
            </a:extLst>
          </p:cNvPr>
          <p:cNvSpPr/>
          <p:nvPr/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790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5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74320" indent="-27432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27432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548640" indent="-27432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54864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sysmod.tbm.tudelft.nl/wiki/index.php/Onderzoeksvraag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8">
            <a:extLst>
              <a:ext uri="{FF2B5EF4-FFF2-40B4-BE49-F238E27FC236}">
                <a16:creationId xmlns:a16="http://schemas.microsoft.com/office/drawing/2014/main" id="{E20BB609-EF92-42DB-836C-0699A590B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ectangle 10">
            <a:extLst>
              <a:ext uri="{FF2B5EF4-FFF2-40B4-BE49-F238E27FC236}">
                <a16:creationId xmlns:a16="http://schemas.microsoft.com/office/drawing/2014/main" id="{8BEC44CD-E290-4D60-A056-5BA05B182A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6858001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4" name="Picture 3">
            <a:extLst>
              <a:ext uri="{FF2B5EF4-FFF2-40B4-BE49-F238E27FC236}">
                <a16:creationId xmlns:a16="http://schemas.microsoft.com/office/drawing/2014/main" id="{AF767E7E-8CB3-4120-8F6E-B3F58511D36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22293" b="21457"/>
          <a:stretch/>
        </p:blipFill>
        <p:spPr>
          <a:xfrm>
            <a:off x="-2" y="-4"/>
            <a:ext cx="12192001" cy="6858001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C8E4066E-A6FE-4723-9B7F-0B88C5F999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870" y="978408"/>
            <a:ext cx="5021182" cy="2334248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nl-NL" dirty="0">
                <a:solidFill>
                  <a:srgbClr val="FFFFFF"/>
                </a:solidFill>
              </a:rPr>
              <a:t>Hoe doe je een goed onderzoek? 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23E9A1D8-211D-4FFF-AE3D-102A59118A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52366" y="4017818"/>
            <a:ext cx="5040785" cy="1828799"/>
          </a:xfrm>
        </p:spPr>
        <p:txBody>
          <a:bodyPr anchor="b">
            <a:normAutofit/>
          </a:bodyPr>
          <a:lstStyle/>
          <a:p>
            <a:r>
              <a:rPr lang="nl-NL" dirty="0">
                <a:solidFill>
                  <a:srgbClr val="FFFFFF"/>
                </a:solidFill>
              </a:rPr>
              <a:t>Safa, Anas, Sem, Selyan</a:t>
            </a:r>
          </a:p>
        </p:txBody>
      </p:sp>
      <p:sp>
        <p:nvSpPr>
          <p:cNvPr id="35" name="Rectangle 12">
            <a:extLst>
              <a:ext uri="{FF2B5EF4-FFF2-40B4-BE49-F238E27FC236}">
                <a16:creationId xmlns:a16="http://schemas.microsoft.com/office/drawing/2014/main" id="{B2C335F7-F61C-4EB4-80F2-4B1438FE66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Rectangle 14">
            <a:extLst>
              <a:ext uri="{FF2B5EF4-FFF2-40B4-BE49-F238E27FC236}">
                <a16:creationId xmlns:a16="http://schemas.microsoft.com/office/drawing/2014/main" id="{F1189494-2B67-46D2-93D6-A122A09BF6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62168" y="6209925"/>
            <a:ext cx="5021183" cy="4571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27019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10">
            <a:extLst>
              <a:ext uri="{FF2B5EF4-FFF2-40B4-BE49-F238E27FC236}">
                <a16:creationId xmlns:a16="http://schemas.microsoft.com/office/drawing/2014/main" id="{817D949E-564D-4503-A64E-D22FA3232C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17F2E78-A0AC-4683-99CD-88476F95CF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6160"/>
            <a:ext cx="5021183" cy="245284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Wie zijn wij?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2BE0106-0C20-465B-A1BE-0BAC2737B1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1808AB-2943-464C-A710-F2A18D8693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62168" y="6209925"/>
            <a:ext cx="5021183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0" name="Tekstvak 4">
            <a:extLst>
              <a:ext uri="{FF2B5EF4-FFF2-40B4-BE49-F238E27FC236}">
                <a16:creationId xmlns:a16="http://schemas.microsoft.com/office/drawing/2014/main" id="{19C32366-F361-460E-85C4-950AB577E0F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17017676"/>
              </p:ext>
            </p:extLst>
          </p:nvPr>
        </p:nvGraphicFramePr>
        <p:xfrm>
          <a:off x="6662738" y="969963"/>
          <a:ext cx="5021262" cy="48704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7088965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DE57300-C7FF-4578-99A0-42B0295B1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3FF94B3-6D3E-44FE-BB02-A9027C0003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62168" y="6209925"/>
            <a:ext cx="5021183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E20BB609-EF92-42DB-836C-0699A590B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 descr="Stapel tijdschriften op een tafel">
            <a:extLst>
              <a:ext uri="{FF2B5EF4-FFF2-40B4-BE49-F238E27FC236}">
                <a16:creationId xmlns:a16="http://schemas.microsoft.com/office/drawing/2014/main" id="{BABDAC72-B962-4616-B982-DADA9E1FF98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045" r="-1" b="2663"/>
          <a:stretch/>
        </p:blipFill>
        <p:spPr>
          <a:xfrm>
            <a:off x="20" y="10"/>
            <a:ext cx="12188932" cy="685799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637992A9-1E8C-4E57-B4F4-EE2D38E504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89239" y="-389238"/>
            <a:ext cx="6858000" cy="7636476"/>
          </a:xfrm>
          <a:prstGeom prst="rect">
            <a:avLst/>
          </a:prstGeom>
          <a:gradFill>
            <a:gsLst>
              <a:gs pos="100000">
                <a:srgbClr val="000000">
                  <a:alpha val="0"/>
                </a:srgbClr>
              </a:gs>
              <a:gs pos="0">
                <a:schemeClr val="tx1"/>
              </a:gs>
              <a:gs pos="0">
                <a:srgbClr val="000000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0FD959C-FAE6-45FF-831C-0505133CB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1182" cy="233424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err="1">
                <a:solidFill>
                  <a:srgbClr val="FFFFFF"/>
                </a:solidFill>
              </a:rPr>
              <a:t>Inhoudsopgave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2C335F7-F61C-4EB4-80F2-4B1438FE66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6" name="Diazoom 5">
                <a:extLst>
                  <a:ext uri="{FF2B5EF4-FFF2-40B4-BE49-F238E27FC236}">
                    <a16:creationId xmlns:a16="http://schemas.microsoft.com/office/drawing/2014/main" id="{92CE047B-42F4-4622-BBFE-05D056CC4A92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697719190"/>
                  </p:ext>
                </p:extLst>
              </p:nvPr>
            </p:nvGraphicFramePr>
            <p:xfrm>
              <a:off x="514822" y="2100486"/>
              <a:ext cx="2560000" cy="1440000"/>
            </p:xfrm>
            <a:graphic>
              <a:graphicData uri="http://schemas.microsoft.com/office/powerpoint/2016/slidezoom">
                <pslz:sldZm>
                  <pslz:sldZmObj sldId="258" cId="3844621493">
                    <pslz:zmPr id="{5ABDB426-E8E4-4DEA-BF0B-C0F788E39B87}" returnToParent="0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560000" cy="1440000"/>
                        </a:xfrm>
                        <a:prstGeom prst="rect">
                          <a:avLst/>
                        </a:prstGeom>
                        <a:ln w="28575">
                          <a:solidFill>
                            <a:schemeClr val="tx1"/>
                          </a:solidFill>
                        </a:ln>
                        <a:effectLst>
                          <a:outerShdw blurRad="292100" dist="139700" dir="2700000" algn="tl" rotWithShape="0">
                            <a:srgbClr val="333333">
                              <a:alpha val="65000"/>
                            </a:srgbClr>
                          </a:outerShdw>
                        </a:effectLst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6" name="Diazoom 5">
                <a:extLst>
                  <a:ext uri="{FF2B5EF4-FFF2-40B4-BE49-F238E27FC236}">
                    <a16:creationId xmlns:a16="http://schemas.microsoft.com/office/drawing/2014/main" id="{92CE047B-42F4-4622-BBFE-05D056CC4A9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14822" y="2100486"/>
                <a:ext cx="2560000" cy="1440000"/>
              </a:xfrm>
              <a:prstGeom prst="rect">
                <a:avLst/>
              </a:prstGeom>
              <a:ln w="28575">
                <a:solidFill>
                  <a:schemeClr val="tx1"/>
                </a:solidFill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</mc:Fallback>
      </mc:AlternateContent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8" name="Diazoom 7">
                <a:extLst>
                  <a:ext uri="{FF2B5EF4-FFF2-40B4-BE49-F238E27FC236}">
                    <a16:creationId xmlns:a16="http://schemas.microsoft.com/office/drawing/2014/main" id="{9A5F9BED-D273-4867-B8AB-09CE9CAB6BA2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713141830"/>
                  </p:ext>
                </p:extLst>
              </p:nvPr>
            </p:nvGraphicFramePr>
            <p:xfrm>
              <a:off x="3262201" y="2100486"/>
              <a:ext cx="2560000" cy="1440000"/>
            </p:xfrm>
            <a:graphic>
              <a:graphicData uri="http://schemas.microsoft.com/office/powerpoint/2016/slidezoom">
                <pslz:sldZm>
                  <pslz:sldZmObj sldId="263" cId="1228989436">
                    <pslz:zmPr id="{7589AC43-BC48-4D51-B3E9-C4E5C179B99B}" returnToParent="0" transitionDur="1000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560000" cy="1440000"/>
                        </a:xfrm>
                        <a:prstGeom prst="rect">
                          <a:avLst/>
                        </a:prstGeom>
                        <a:ln w="28575">
                          <a:solidFill>
                            <a:schemeClr val="tx1"/>
                          </a:solidFill>
                        </a:ln>
                        <a:effectLst>
                          <a:outerShdw blurRad="292100" dist="139700" dir="2700000" algn="tl" rotWithShape="0">
                            <a:srgbClr val="333333">
                              <a:alpha val="65000"/>
                            </a:srgbClr>
                          </a:outerShdw>
                        </a:effectLst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8" name="Diazoom 7">
                <a:extLst>
                  <a:ext uri="{FF2B5EF4-FFF2-40B4-BE49-F238E27FC236}">
                    <a16:creationId xmlns:a16="http://schemas.microsoft.com/office/drawing/2014/main" id="{9A5F9BED-D273-4867-B8AB-09CE9CAB6BA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262201" y="2100486"/>
                <a:ext cx="2560000" cy="1440000"/>
              </a:xfrm>
              <a:prstGeom prst="rect">
                <a:avLst/>
              </a:prstGeom>
              <a:ln w="28575">
                <a:solidFill>
                  <a:schemeClr val="tx1"/>
                </a:solidFill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</mc:Fallback>
      </mc:AlternateContent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12" name="Diazoom 11">
                <a:extLst>
                  <a:ext uri="{FF2B5EF4-FFF2-40B4-BE49-F238E27FC236}">
                    <a16:creationId xmlns:a16="http://schemas.microsoft.com/office/drawing/2014/main" id="{81D25B04-D02B-4AD2-B02F-964FC031F076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835491703"/>
                  </p:ext>
                </p:extLst>
              </p:nvPr>
            </p:nvGraphicFramePr>
            <p:xfrm>
              <a:off x="6009580" y="2100485"/>
              <a:ext cx="2560000" cy="1440000"/>
            </p:xfrm>
            <a:graphic>
              <a:graphicData uri="http://schemas.microsoft.com/office/powerpoint/2016/slidezoom">
                <pslz:sldZm>
                  <pslz:sldZmObj sldId="260" cId="2030142379">
                    <pslz:zmPr id="{8A9F73FC-A727-4B61-A6AC-6F2E9C60462E}" returnToParent="0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560000" cy="1440000"/>
                        </a:xfrm>
                        <a:prstGeom prst="rect">
                          <a:avLst/>
                        </a:prstGeom>
                        <a:ln w="28575">
                          <a:solidFill>
                            <a:schemeClr val="tx1"/>
                          </a:solidFill>
                        </a:ln>
                        <a:effectLst>
                          <a:outerShdw blurRad="292100" dist="139700" dir="2700000" algn="tl" rotWithShape="0">
                            <a:srgbClr val="333333">
                              <a:alpha val="65000"/>
                            </a:srgbClr>
                          </a:outerShdw>
                        </a:effectLst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12" name="Diazoom 11">
                <a:extLst>
                  <a:ext uri="{FF2B5EF4-FFF2-40B4-BE49-F238E27FC236}">
                    <a16:creationId xmlns:a16="http://schemas.microsoft.com/office/drawing/2014/main" id="{81D25B04-D02B-4AD2-B02F-964FC031F07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009580" y="2100485"/>
                <a:ext cx="2560000" cy="1440000"/>
              </a:xfrm>
              <a:prstGeom prst="rect">
                <a:avLst/>
              </a:prstGeom>
              <a:ln w="28575">
                <a:solidFill>
                  <a:schemeClr val="tx1"/>
                </a:solidFill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</mc:Fallback>
      </mc:AlternateContent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16" name="Diazoom 15">
                <a:extLst>
                  <a:ext uri="{FF2B5EF4-FFF2-40B4-BE49-F238E27FC236}">
                    <a16:creationId xmlns:a16="http://schemas.microsoft.com/office/drawing/2014/main" id="{C7CE23ED-DEAA-44C2-BF15-60F0C9AC7DE6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286193856"/>
                  </p:ext>
                </p:extLst>
              </p:nvPr>
            </p:nvGraphicFramePr>
            <p:xfrm>
              <a:off x="8756959" y="2100485"/>
              <a:ext cx="2560000" cy="1440000"/>
            </p:xfrm>
            <a:graphic>
              <a:graphicData uri="http://schemas.microsoft.com/office/powerpoint/2016/slidezoom">
                <pslz:sldZm>
                  <pslz:sldZmObj sldId="261" cId="4173248914">
                    <pslz:zmPr id="{C05D98DA-3F0F-4303-AFD5-38D895C631D6}" returnToParent="0" transitionDur="1000">
                      <p166:blipFill xmlns:p166="http://schemas.microsoft.com/office/powerpoint/2016/6/main">
                        <a:blip r:embed="rId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560000" cy="1440000"/>
                        </a:xfrm>
                        <a:prstGeom prst="rect">
                          <a:avLst/>
                        </a:prstGeom>
                        <a:ln w="28575">
                          <a:solidFill>
                            <a:schemeClr val="tx1"/>
                          </a:solidFill>
                        </a:ln>
                        <a:effectLst>
                          <a:outerShdw blurRad="292100" dist="139700" dir="2700000" algn="tl" rotWithShape="0">
                            <a:srgbClr val="333333">
                              <a:alpha val="65000"/>
                            </a:srgbClr>
                          </a:outerShdw>
                        </a:effectLst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16" name="Diazoom 15">
                <a:extLst>
                  <a:ext uri="{FF2B5EF4-FFF2-40B4-BE49-F238E27FC236}">
                    <a16:creationId xmlns:a16="http://schemas.microsoft.com/office/drawing/2014/main" id="{C7CE23ED-DEAA-44C2-BF15-60F0C9AC7DE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756959" y="2100485"/>
                <a:ext cx="2560000" cy="1440000"/>
              </a:xfrm>
              <a:prstGeom prst="rect">
                <a:avLst/>
              </a:prstGeom>
              <a:ln w="28575">
                <a:solidFill>
                  <a:schemeClr val="tx1"/>
                </a:solidFill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</mc:Fallback>
      </mc:AlternateContent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19" name="Diazoom 18">
                <a:extLst>
                  <a:ext uri="{FF2B5EF4-FFF2-40B4-BE49-F238E27FC236}">
                    <a16:creationId xmlns:a16="http://schemas.microsoft.com/office/drawing/2014/main" id="{7A836139-AD0E-4AB7-B358-99BB37BB9A6F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055988095"/>
                  </p:ext>
                </p:extLst>
              </p:nvPr>
            </p:nvGraphicFramePr>
            <p:xfrm>
              <a:off x="514822" y="4068452"/>
              <a:ext cx="2560000" cy="1440000"/>
            </p:xfrm>
            <a:graphic>
              <a:graphicData uri="http://schemas.microsoft.com/office/powerpoint/2016/slidezoom">
                <pslz:sldZm>
                  <pslz:sldZmObj sldId="262" cId="1518597714">
                    <pslz:zmPr id="{9BFDB660-56B0-49F8-B530-2742CC2CE9C8}" returnToParent="0" transitionDur="1000">
                      <p166:blipFill xmlns:p166="http://schemas.microsoft.com/office/powerpoint/2016/6/main">
                        <a:blip r:embed="rId7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560000" cy="1440000"/>
                        </a:xfrm>
                        <a:prstGeom prst="rect">
                          <a:avLst/>
                        </a:prstGeom>
                        <a:ln w="28575">
                          <a:solidFill>
                            <a:schemeClr val="tx1"/>
                          </a:solidFill>
                        </a:ln>
                        <a:effectLst>
                          <a:outerShdw blurRad="292100" dist="139700" dir="2700000" algn="tl" rotWithShape="0">
                            <a:srgbClr val="333333">
                              <a:alpha val="65000"/>
                            </a:srgbClr>
                          </a:outerShdw>
                        </a:effectLst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19" name="Diazoom 18">
                <a:extLst>
                  <a:ext uri="{FF2B5EF4-FFF2-40B4-BE49-F238E27FC236}">
                    <a16:creationId xmlns:a16="http://schemas.microsoft.com/office/drawing/2014/main" id="{7A836139-AD0E-4AB7-B358-99BB37BB9A6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14822" y="4068452"/>
                <a:ext cx="2560000" cy="1440000"/>
              </a:xfrm>
              <a:prstGeom prst="rect">
                <a:avLst/>
              </a:prstGeom>
              <a:ln w="28575">
                <a:solidFill>
                  <a:schemeClr val="tx1"/>
                </a:solidFill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</mc:Fallback>
      </mc:AlternateContent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21" name="Diazoom 20">
                <a:extLst>
                  <a:ext uri="{FF2B5EF4-FFF2-40B4-BE49-F238E27FC236}">
                    <a16:creationId xmlns:a16="http://schemas.microsoft.com/office/drawing/2014/main" id="{2F722D2B-82AF-489E-BAB4-0629D1C1C930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097363321"/>
                  </p:ext>
                </p:extLst>
              </p:nvPr>
            </p:nvGraphicFramePr>
            <p:xfrm>
              <a:off x="3262201" y="4068452"/>
              <a:ext cx="2560000" cy="1440000"/>
            </p:xfrm>
            <a:graphic>
              <a:graphicData uri="http://schemas.microsoft.com/office/powerpoint/2016/slidezoom">
                <pslz:sldZm>
                  <pslz:sldZmObj sldId="264" cId="1466755155">
                    <pslz:zmPr id="{E85C3424-91D3-4CE6-8162-D25FC9AB5DC8}" returnToParent="0" transitionDur="1000">
                      <p166:blipFill xmlns:p166="http://schemas.microsoft.com/office/powerpoint/2016/6/main">
                        <a:blip r:embed="rId8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560000" cy="1440000"/>
                        </a:xfrm>
                        <a:prstGeom prst="rect">
                          <a:avLst/>
                        </a:prstGeom>
                        <a:ln w="28575">
                          <a:solidFill>
                            <a:schemeClr val="tx1"/>
                          </a:solidFill>
                        </a:ln>
                        <a:effectLst>
                          <a:outerShdw blurRad="292100" dist="139700" dir="2700000" algn="tl" rotWithShape="0">
                            <a:srgbClr val="333333">
                              <a:alpha val="65000"/>
                            </a:srgbClr>
                          </a:outerShdw>
                        </a:effectLst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21" name="Diazoom 20">
                <a:extLst>
                  <a:ext uri="{FF2B5EF4-FFF2-40B4-BE49-F238E27FC236}">
                    <a16:creationId xmlns:a16="http://schemas.microsoft.com/office/drawing/2014/main" id="{2F722D2B-82AF-489E-BAB4-0629D1C1C93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262201" y="4068452"/>
                <a:ext cx="2560000" cy="1440000"/>
              </a:xfrm>
              <a:prstGeom prst="rect">
                <a:avLst/>
              </a:prstGeom>
              <a:ln w="28575">
                <a:solidFill>
                  <a:schemeClr val="tx1"/>
                </a:solidFill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</mc:Fallback>
      </mc:AlternateContent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23" name="Diazoom 22">
                <a:extLst>
                  <a:ext uri="{FF2B5EF4-FFF2-40B4-BE49-F238E27FC236}">
                    <a16:creationId xmlns:a16="http://schemas.microsoft.com/office/drawing/2014/main" id="{C8E40F02-6D48-4EB9-A993-128860268FC2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669196662"/>
                  </p:ext>
                </p:extLst>
              </p:nvPr>
            </p:nvGraphicFramePr>
            <p:xfrm>
              <a:off x="6009580" y="4068452"/>
              <a:ext cx="2560000" cy="1440000"/>
            </p:xfrm>
            <a:graphic>
              <a:graphicData uri="http://schemas.microsoft.com/office/powerpoint/2016/slidezoom">
                <pslz:sldZm>
                  <pslz:sldZmObj sldId="265" cId="3612667455">
                    <pslz:zmPr id="{BAC71D8D-5001-4EA9-AE11-6C910F31DA4F}" returnToParent="0" transitionDur="1000">
                      <p166:blipFill xmlns:p166="http://schemas.microsoft.com/office/powerpoint/2016/6/main">
                        <a:blip r:embed="rId9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560000" cy="1440000"/>
                        </a:xfrm>
                        <a:prstGeom prst="rect">
                          <a:avLst/>
                        </a:prstGeom>
                        <a:ln w="28575">
                          <a:solidFill>
                            <a:schemeClr val="tx1"/>
                          </a:solidFill>
                        </a:ln>
                        <a:effectLst>
                          <a:outerShdw blurRad="292100" dist="139700" dir="2700000" algn="tl" rotWithShape="0">
                            <a:srgbClr val="333333">
                              <a:alpha val="65000"/>
                            </a:srgbClr>
                          </a:outerShdw>
                        </a:effectLst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23" name="Diazoom 22">
                <a:extLst>
                  <a:ext uri="{FF2B5EF4-FFF2-40B4-BE49-F238E27FC236}">
                    <a16:creationId xmlns:a16="http://schemas.microsoft.com/office/drawing/2014/main" id="{C8E40F02-6D48-4EB9-A993-128860268FC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009580" y="4068452"/>
                <a:ext cx="2560000" cy="1440000"/>
              </a:xfrm>
              <a:prstGeom prst="rect">
                <a:avLst/>
              </a:prstGeom>
              <a:ln w="28575">
                <a:solidFill>
                  <a:schemeClr val="tx1"/>
                </a:solidFill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</mc:Fallback>
      </mc:AlternateContent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25" name="Diazoom 24">
                <a:extLst>
                  <a:ext uri="{FF2B5EF4-FFF2-40B4-BE49-F238E27FC236}">
                    <a16:creationId xmlns:a16="http://schemas.microsoft.com/office/drawing/2014/main" id="{FD789F51-800F-4283-8380-A894ECD0B5AE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378577660"/>
                  </p:ext>
                </p:extLst>
              </p:nvPr>
            </p:nvGraphicFramePr>
            <p:xfrm>
              <a:off x="8756959" y="4068452"/>
              <a:ext cx="2560000" cy="1440000"/>
            </p:xfrm>
            <a:graphic>
              <a:graphicData uri="http://schemas.microsoft.com/office/powerpoint/2016/slidezoom">
                <pslz:sldZm>
                  <pslz:sldZmObj sldId="259" cId="2441855421">
                    <pslz:zmPr id="{3A10FFEB-F3C2-43CC-A7E2-80778B25B764}" returnToParent="0" transitionDur="1000">
                      <p166:blipFill xmlns:p166="http://schemas.microsoft.com/office/powerpoint/2016/6/main">
                        <a:blip r:embed="rId10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560000" cy="1440000"/>
                        </a:xfrm>
                        <a:prstGeom prst="rect">
                          <a:avLst/>
                        </a:prstGeom>
                        <a:ln w="28575">
                          <a:solidFill>
                            <a:schemeClr val="tx1"/>
                          </a:solidFill>
                        </a:ln>
                        <a:effectLst>
                          <a:outerShdw blurRad="292100" dist="139700" dir="2700000" algn="tl" rotWithShape="0">
                            <a:srgbClr val="333333">
                              <a:alpha val="65000"/>
                            </a:srgbClr>
                          </a:outerShdw>
                        </a:effectLst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25" name="Diazoom 24">
                <a:extLst>
                  <a:ext uri="{FF2B5EF4-FFF2-40B4-BE49-F238E27FC236}">
                    <a16:creationId xmlns:a16="http://schemas.microsoft.com/office/drawing/2014/main" id="{FD789F51-800F-4283-8380-A894ECD0B5A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756959" y="4068452"/>
                <a:ext cx="2560000" cy="1440000"/>
              </a:xfrm>
              <a:prstGeom prst="rect">
                <a:avLst/>
              </a:prstGeom>
              <a:ln w="28575">
                <a:solidFill>
                  <a:schemeClr val="tx1"/>
                </a:solidFill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9509345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ADE57300-C7FF-4578-99A0-42B0295B1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3FF94B3-6D3E-44FE-BB02-A9027C0003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62168" y="6209925"/>
            <a:ext cx="5021183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E20BB609-EF92-42DB-836C-0699A590B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BEC44CD-E290-4D60-A056-5BA05B182A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6858001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0" name="Picture 19" descr="Gloeilamp op een gele achtergrond met geschetste lichtbundels en een kabel">
            <a:extLst>
              <a:ext uri="{FF2B5EF4-FFF2-40B4-BE49-F238E27FC236}">
                <a16:creationId xmlns:a16="http://schemas.microsoft.com/office/drawing/2014/main" id="{67043885-9BD2-4591-AD16-F89B79BFF6A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l="44796" r="538"/>
          <a:stretch/>
        </p:blipFill>
        <p:spPr>
          <a:xfrm>
            <a:off x="-1" y="-4"/>
            <a:ext cx="6096000" cy="6858001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E4F840EE-D779-47C9-9ACF-3575560982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1182" cy="2334248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>
                <a:solidFill>
                  <a:srgbClr val="FFFFFF"/>
                </a:solidFill>
              </a:rPr>
              <a:t>Wat doe je voor het onderzoek?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2C335F7-F61C-4EB4-80F2-4B1438FE66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7FA1CC8B-00BA-4FBC-8670-0587A61C3427}"/>
              </a:ext>
            </a:extLst>
          </p:cNvPr>
          <p:cNvSpPr txBox="1"/>
          <p:nvPr/>
        </p:nvSpPr>
        <p:spPr>
          <a:xfrm>
            <a:off x="6652366" y="4017818"/>
            <a:ext cx="5040785" cy="18287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spcBef>
                <a:spcPts val="1000"/>
              </a:spcBef>
            </a:pPr>
            <a:r>
              <a:rPr lang="en-US" sz="2200" i="1" u="sng" dirty="0">
                <a:solidFill>
                  <a:srgbClr val="FFFFFF"/>
                </a:solidFill>
              </a:rPr>
              <a:t>Analyseren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1189494-2B67-46D2-93D6-A122A09BF6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62168" y="6209925"/>
            <a:ext cx="5021183" cy="4571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947648DF-DC21-4A18-87F5-1AEBD49FE853}"/>
              </a:ext>
            </a:extLst>
          </p:cNvPr>
          <p:cNvSpPr txBox="1"/>
          <p:nvPr/>
        </p:nvSpPr>
        <p:spPr>
          <a:xfrm>
            <a:off x="6425317" y="201639"/>
            <a:ext cx="5040785" cy="143116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nl-NL" dirty="0">
                <a:solidFill>
                  <a:schemeClr val="bg1"/>
                </a:solidFill>
              </a:rPr>
              <a:t>-Aanpakken</a:t>
            </a:r>
          </a:p>
          <a:p>
            <a:pPr>
              <a:spcAft>
                <a:spcPts val="600"/>
              </a:spcAft>
            </a:pPr>
            <a:r>
              <a:rPr lang="nl-NL" dirty="0">
                <a:solidFill>
                  <a:schemeClr val="bg1"/>
                </a:solidFill>
              </a:rPr>
              <a:t>-Opdracht analyseren</a:t>
            </a:r>
          </a:p>
          <a:p>
            <a:pPr>
              <a:spcAft>
                <a:spcPts val="600"/>
              </a:spcAft>
            </a:pPr>
            <a:r>
              <a:rPr lang="nl-NL" dirty="0">
                <a:solidFill>
                  <a:schemeClr val="bg1"/>
                </a:solidFill>
              </a:rPr>
              <a:t>-Onderzoeken</a:t>
            </a:r>
          </a:p>
          <a:p>
            <a:pPr>
              <a:spcAft>
                <a:spcPts val="600"/>
              </a:spcAft>
            </a:pPr>
            <a:r>
              <a:rPr lang="nl-NL" dirty="0">
                <a:solidFill>
                  <a:schemeClr val="bg1"/>
                </a:solidFill>
              </a:rPr>
              <a:t>-Bronnen</a:t>
            </a:r>
          </a:p>
        </p:txBody>
      </p:sp>
    </p:spTree>
    <p:extLst>
      <p:ext uri="{BB962C8B-B14F-4D97-AF65-F5344CB8AC3E}">
        <p14:creationId xmlns:p14="http://schemas.microsoft.com/office/powerpoint/2010/main" val="3844621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0" name="Rectangle 191">
            <a:extLst>
              <a:ext uri="{FF2B5EF4-FFF2-40B4-BE49-F238E27FC236}">
                <a16:creationId xmlns:a16="http://schemas.microsoft.com/office/drawing/2014/main" id="{9EE42DCE-4A4F-44C4-84E5-261B3BEEF1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31" name="Rectangle 192">
            <a:extLst>
              <a:ext uri="{FF2B5EF4-FFF2-40B4-BE49-F238E27FC236}">
                <a16:creationId xmlns:a16="http://schemas.microsoft.com/office/drawing/2014/main" id="{F1EDBAD4-CA8E-4A37-A91C-CF0FBC51CD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solidFill>
            <a:schemeClr val="bg2">
              <a:lumMod val="9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B39FA97-C2E8-4C85-B6EC-9090C2E11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6160"/>
            <a:ext cx="6144230" cy="1934172"/>
          </a:xfrm>
        </p:spPr>
        <p:txBody>
          <a:bodyPr>
            <a:normAutofit/>
          </a:bodyPr>
          <a:lstStyle/>
          <a:p>
            <a:r>
              <a:rPr lang="en-US" dirty="0"/>
              <a:t>Wat doe je voor het onderzoek?</a:t>
            </a:r>
            <a:endParaRPr lang="nl-NL" dirty="0"/>
          </a:p>
        </p:txBody>
      </p:sp>
      <p:sp>
        <p:nvSpPr>
          <p:cNvPr id="1032" name="Rectangle 193">
            <a:extLst>
              <a:ext uri="{FF2B5EF4-FFF2-40B4-BE49-F238E27FC236}">
                <a16:creationId xmlns:a16="http://schemas.microsoft.com/office/drawing/2014/main" id="{887F59F2-5FBC-40CD-AD35-376AECE49E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612648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26654E1-2CD7-4F54-BAAC-E349C29131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5620" y="3172570"/>
            <a:ext cx="6126480" cy="301629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nl-NL" dirty="0"/>
              <a:t>-Goede onderzoeksvraag</a:t>
            </a:r>
          </a:p>
        </p:txBody>
      </p:sp>
      <p:pic>
        <p:nvPicPr>
          <p:cNvPr id="1028" name="Picture 4" descr="Nieuwe subsidie voor studie ter voorbereiding op doelmatigheidsonderzoek:  de voorbereidende studies - ZonMw">
            <a:extLst>
              <a:ext uri="{FF2B5EF4-FFF2-40B4-BE49-F238E27FC236}">
                <a16:creationId xmlns:a16="http://schemas.microsoft.com/office/drawing/2014/main" id="{F33FABB1-BDAE-48B5-AEFC-B853CCC0B8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63" r="28028" b="-2"/>
          <a:stretch/>
        </p:blipFill>
        <p:spPr bwMode="auto">
          <a:xfrm>
            <a:off x="7586236" y="657369"/>
            <a:ext cx="4081805" cy="5531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89894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ADE57300-C7FF-4578-99A0-42B0295B1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F3FF94B3-6D3E-44FE-BB02-A9027C0003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62168" y="6209925"/>
            <a:ext cx="5021183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956C5C09-0043-4549-B800-2101B70D66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B952236-B11F-4EB0-8AB8-67A575097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7641392" cy="233424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600" dirty="0"/>
              <a:t>Het begin van een (goed) onderzoek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B2C335F7-F61C-4EB4-80F2-4B1438FE66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055DB29-749B-4F19-BDA5-1393D92E80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97791" y="2100805"/>
            <a:ext cx="5040780" cy="3931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" name="Rectangle 78">
            <a:extLst>
              <a:ext uri="{FF2B5EF4-FFF2-40B4-BE49-F238E27FC236}">
                <a16:creationId xmlns:a16="http://schemas.microsoft.com/office/drawing/2014/main" id="{D7F30350-89E1-48BF-9F61-291AB9776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62168" y="6209925"/>
            <a:ext cx="5021183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4B6409EC-EBFE-454C-BD68-42545738E259}"/>
              </a:ext>
            </a:extLst>
          </p:cNvPr>
          <p:cNvSpPr txBox="1"/>
          <p:nvPr/>
        </p:nvSpPr>
        <p:spPr>
          <a:xfrm>
            <a:off x="517871" y="2251699"/>
            <a:ext cx="61442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-Deelvragen bedenken</a:t>
            </a:r>
          </a:p>
          <a:p>
            <a:r>
              <a:rPr lang="nl-NL" dirty="0"/>
              <a:t>-Belangrijke punt</a:t>
            </a:r>
          </a:p>
        </p:txBody>
      </p:sp>
    </p:spTree>
    <p:extLst>
      <p:ext uri="{BB962C8B-B14F-4D97-AF65-F5344CB8AC3E}">
        <p14:creationId xmlns:p14="http://schemas.microsoft.com/office/powerpoint/2010/main" val="2030142379"/>
      </p:ext>
    </p:extLst>
  </p:cSld>
  <p:clrMapOvr>
    <a:masterClrMapping/>
  </p:clrMapOvr>
  <p:transition spd="slow">
    <p:wheel spokes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34C0330F-1D4F-4552-B799-615DD237B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450C084C-2967-474A-B5F9-270F1FB436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solidFill>
            <a:schemeClr val="bg2">
              <a:lumMod val="9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1B46BF8-778B-4B53-9EB9-F686641C9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6160"/>
            <a:ext cx="5021183" cy="193417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nl-NL" sz="4600" dirty="0"/>
              <a:t>Ideeën verzinnen en selecteren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92BE0106-0C20-465B-A1BE-0BAC2737B1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4F77AB4-699D-492E-B217-8727B8FF54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7870" y="2351743"/>
            <a:ext cx="5460899" cy="357992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nl-NL" dirty="0"/>
              <a:t>-Planning</a:t>
            </a:r>
          </a:p>
          <a:p>
            <a:pPr>
              <a:lnSpc>
                <a:spcPct val="100000"/>
              </a:lnSpc>
            </a:pPr>
            <a:r>
              <a:rPr lang="nl-NL" dirty="0"/>
              <a:t>-Out of </a:t>
            </a:r>
            <a:r>
              <a:rPr lang="nl-NL" dirty="0" err="1"/>
              <a:t>the</a:t>
            </a:r>
            <a:r>
              <a:rPr lang="nl-NL" dirty="0"/>
              <a:t> box</a:t>
            </a:r>
          </a:p>
          <a:p>
            <a:pPr>
              <a:lnSpc>
                <a:spcPct val="100000"/>
              </a:lnSpc>
            </a:pPr>
            <a:r>
              <a:rPr lang="nl-NL" dirty="0"/>
              <a:t>-Ideeën bedenken</a:t>
            </a:r>
          </a:p>
        </p:txBody>
      </p:sp>
      <p:pic>
        <p:nvPicPr>
          <p:cNvPr id="1026" name="Picture 2" descr="Werkvormen voor meer en betere ideeën - Nieuwe Muze">
            <a:extLst>
              <a:ext uri="{FF2B5EF4-FFF2-40B4-BE49-F238E27FC236}">
                <a16:creationId xmlns:a16="http://schemas.microsoft.com/office/drawing/2014/main" id="{2281BAAA-39CD-470E-8069-E6C57FC20E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26" r="24083"/>
          <a:stretch/>
        </p:blipFill>
        <p:spPr bwMode="auto">
          <a:xfrm>
            <a:off x="6662167" y="657369"/>
            <a:ext cx="4994209" cy="5531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32489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2" name="Rectangle 70">
            <a:extLst>
              <a:ext uri="{FF2B5EF4-FFF2-40B4-BE49-F238E27FC236}">
                <a16:creationId xmlns:a16="http://schemas.microsoft.com/office/drawing/2014/main" id="{9E10BDB4-64F2-477D-A03B-9F8352D5E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33" name="Rectangle 72">
            <a:extLst>
              <a:ext uri="{FF2B5EF4-FFF2-40B4-BE49-F238E27FC236}">
                <a16:creationId xmlns:a16="http://schemas.microsoft.com/office/drawing/2014/main" id="{823F9191-ED89-4F61-8B8F-97E567D96B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solidFill>
            <a:schemeClr val="bg2">
              <a:lumMod val="9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BB810A2-B910-4EB7-946F-351ACD26F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68" y="976160"/>
            <a:ext cx="6144231" cy="1934172"/>
          </a:xfrm>
        </p:spPr>
        <p:txBody>
          <a:bodyPr>
            <a:normAutofit/>
          </a:bodyPr>
          <a:lstStyle/>
          <a:p>
            <a:r>
              <a:rPr lang="nl-NL" sz="5000"/>
              <a:t>Ideeën uitwerken en prototypes maken.</a:t>
            </a:r>
          </a:p>
        </p:txBody>
      </p:sp>
      <p:sp>
        <p:nvSpPr>
          <p:cNvPr id="1034" name="Rectangle 74">
            <a:extLst>
              <a:ext uri="{FF2B5EF4-FFF2-40B4-BE49-F238E27FC236}">
                <a16:creationId xmlns:a16="http://schemas.microsoft.com/office/drawing/2014/main" id="{887F59F2-5FBC-40CD-AD35-376AECE49E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8" y="508090"/>
            <a:ext cx="612648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5" name="Rectangle 76">
            <a:extLst>
              <a:ext uri="{FF2B5EF4-FFF2-40B4-BE49-F238E27FC236}">
                <a16:creationId xmlns:a16="http://schemas.microsoft.com/office/drawing/2014/main" id="{A133035C-46AF-4B6B-A264-C0D48C50B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28379" y="610900"/>
            <a:ext cx="3939220" cy="4646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3D-printen op de bouwplaats: kansen en mogelijkheden">
            <a:extLst>
              <a:ext uri="{FF2B5EF4-FFF2-40B4-BE49-F238E27FC236}">
                <a16:creationId xmlns:a16="http://schemas.microsoft.com/office/drawing/2014/main" id="{EABCB95B-430C-4F5F-AECD-0BC5771420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4" b="8537"/>
          <a:stretch/>
        </p:blipFill>
        <p:spPr bwMode="auto">
          <a:xfrm>
            <a:off x="517868" y="3102455"/>
            <a:ext cx="6144231" cy="3125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2AC800E-C245-4D89-9F9F-B167086838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46477" y="976160"/>
            <a:ext cx="3927651" cy="5212704"/>
          </a:xfrm>
        </p:spPr>
        <p:txBody>
          <a:bodyPr>
            <a:normAutofit/>
          </a:bodyPr>
          <a:lstStyle/>
          <a:p>
            <a:r>
              <a:rPr lang="nl-NL" dirty="0"/>
              <a:t>-Ideeën uitwerken</a:t>
            </a:r>
          </a:p>
          <a:p>
            <a:r>
              <a:rPr lang="nl-NL" dirty="0"/>
              <a:t>-Prototypes &amp; verslagen</a:t>
            </a:r>
          </a:p>
        </p:txBody>
      </p:sp>
    </p:spTree>
    <p:extLst>
      <p:ext uri="{BB962C8B-B14F-4D97-AF65-F5344CB8AC3E}">
        <p14:creationId xmlns:p14="http://schemas.microsoft.com/office/powerpoint/2010/main" val="15185977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2" name="Rectangle 70">
            <a:extLst>
              <a:ext uri="{FF2B5EF4-FFF2-40B4-BE49-F238E27FC236}">
                <a16:creationId xmlns:a16="http://schemas.microsoft.com/office/drawing/2014/main" id="{34C0330F-1D4F-4552-B799-615DD237B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53" name="Rectangle 72">
            <a:extLst>
              <a:ext uri="{FF2B5EF4-FFF2-40B4-BE49-F238E27FC236}">
                <a16:creationId xmlns:a16="http://schemas.microsoft.com/office/drawing/2014/main" id="{450C084C-2967-474A-B5F9-270F1FB436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solidFill>
            <a:schemeClr val="bg2">
              <a:lumMod val="9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C874C7C-C8B3-47DE-BB2C-C36C606D0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6160"/>
            <a:ext cx="5021183" cy="1934172"/>
          </a:xfrm>
        </p:spPr>
        <p:txBody>
          <a:bodyPr>
            <a:normAutofit/>
          </a:bodyPr>
          <a:lstStyle/>
          <a:p>
            <a:r>
              <a:rPr lang="nl-NL"/>
              <a:t>Testen en optimaliseren</a:t>
            </a:r>
            <a:endParaRPr lang="nl-NL" dirty="0"/>
          </a:p>
        </p:txBody>
      </p:sp>
      <p:sp>
        <p:nvSpPr>
          <p:cNvPr id="2054" name="Rectangle 74">
            <a:extLst>
              <a:ext uri="{FF2B5EF4-FFF2-40B4-BE49-F238E27FC236}">
                <a16:creationId xmlns:a16="http://schemas.microsoft.com/office/drawing/2014/main" id="{92BE0106-0C20-465B-A1BE-0BAC2737B1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EF4F9B2-13BB-46B8-A4FE-47D7A18571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7870" y="3172570"/>
            <a:ext cx="4945183" cy="3016294"/>
          </a:xfrm>
        </p:spPr>
        <p:txBody>
          <a:bodyPr>
            <a:normAutofit/>
          </a:bodyPr>
          <a:lstStyle/>
          <a:p>
            <a:r>
              <a:rPr lang="nl-NL"/>
              <a:t>-Controleer fase </a:t>
            </a:r>
            <a:endParaRPr lang="nl-NL" dirty="0"/>
          </a:p>
        </p:txBody>
      </p:sp>
      <p:pic>
        <p:nvPicPr>
          <p:cNvPr id="2050" name="Picture 2" descr="Corrección De Fallos Y Pruebas De Software Metáfora De Concepto Vectorial.  Ilustración del Vector - Ilustración de aislado, concepto: 191127679">
            <a:extLst>
              <a:ext uri="{FF2B5EF4-FFF2-40B4-BE49-F238E27FC236}">
                <a16:creationId xmlns:a16="http://schemas.microsoft.com/office/drawing/2014/main" id="{B38E0D2A-6273-4639-ABF7-74DBD6911D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64" r="2951" b="2"/>
          <a:stretch/>
        </p:blipFill>
        <p:spPr bwMode="auto">
          <a:xfrm>
            <a:off x="6662167" y="657369"/>
            <a:ext cx="4994209" cy="5531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67551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9E10BDB4-64F2-477D-A03B-9F8352D5E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823F9191-ED89-4F61-8B8F-97E567D96B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solidFill>
            <a:schemeClr val="bg2">
              <a:lumMod val="9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A3E904C-7CA4-413C-BC50-B5DA45478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68" y="976160"/>
            <a:ext cx="6144231" cy="1934172"/>
          </a:xfrm>
        </p:spPr>
        <p:txBody>
          <a:bodyPr>
            <a:normAutofit/>
          </a:bodyPr>
          <a:lstStyle/>
          <a:p>
            <a:r>
              <a:rPr lang="nl-NL" dirty="0"/>
              <a:t>Presenteren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887F59F2-5FBC-40CD-AD35-376AECE49E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8" y="508090"/>
            <a:ext cx="612648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A133035C-46AF-4B6B-A264-C0D48C50B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28379" y="610900"/>
            <a:ext cx="3939220" cy="4646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050" name="Picture 2" descr="presenteren met behulp van peerfeedback - Leerling 2020">
            <a:extLst>
              <a:ext uri="{FF2B5EF4-FFF2-40B4-BE49-F238E27FC236}">
                <a16:creationId xmlns:a16="http://schemas.microsoft.com/office/drawing/2014/main" id="{7DB33308-95E5-47F9-ABC9-BD42DBDA75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76" r="3" b="3410"/>
          <a:stretch/>
        </p:blipFill>
        <p:spPr bwMode="auto">
          <a:xfrm>
            <a:off x="517868" y="3102455"/>
            <a:ext cx="6144231" cy="3125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B8979D2-F70E-4411-85D9-28D81E42C0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46477" y="976160"/>
            <a:ext cx="3927651" cy="5212704"/>
          </a:xfrm>
        </p:spPr>
        <p:txBody>
          <a:bodyPr>
            <a:normAutofit/>
          </a:bodyPr>
          <a:lstStyle/>
          <a:p>
            <a:r>
              <a:rPr lang="nl-NL" dirty="0"/>
              <a:t>-Presenteren/inleveren</a:t>
            </a:r>
          </a:p>
          <a:p>
            <a:r>
              <a:rPr lang="nl-NL" dirty="0"/>
              <a:t>-Eindconclusie</a:t>
            </a:r>
          </a:p>
        </p:txBody>
      </p:sp>
    </p:spTree>
    <p:extLst>
      <p:ext uri="{BB962C8B-B14F-4D97-AF65-F5344CB8AC3E}">
        <p14:creationId xmlns:p14="http://schemas.microsoft.com/office/powerpoint/2010/main" val="36126674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7">
            <a:extLst>
              <a:ext uri="{FF2B5EF4-FFF2-40B4-BE49-F238E27FC236}">
                <a16:creationId xmlns:a16="http://schemas.microsoft.com/office/drawing/2014/main" id="{FAA3B297-9683-4E38-89FA-062C53E13F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91DA072-DC0F-4F82-8012-1BE79BCD02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69" y="976160"/>
            <a:ext cx="8686800" cy="1934172"/>
          </a:xfrm>
        </p:spPr>
        <p:txBody>
          <a:bodyPr>
            <a:normAutofit/>
          </a:bodyPr>
          <a:lstStyle/>
          <a:p>
            <a:r>
              <a:rPr lang="nl-NL" dirty="0"/>
              <a:t>Bronnenlijst </a:t>
            </a:r>
          </a:p>
        </p:txBody>
      </p:sp>
      <p:sp>
        <p:nvSpPr>
          <p:cNvPr id="21" name="Rectangle 9">
            <a:extLst>
              <a:ext uri="{FF2B5EF4-FFF2-40B4-BE49-F238E27FC236}">
                <a16:creationId xmlns:a16="http://schemas.microsoft.com/office/drawing/2014/main" id="{5B8D7907-8AB9-4E98-A576-1A13AECED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873252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Tijdelijke aanduiding voor inhoud 2">
            <a:extLst>
              <a:ext uri="{FF2B5EF4-FFF2-40B4-BE49-F238E27FC236}">
                <a16:creationId xmlns:a16="http://schemas.microsoft.com/office/drawing/2014/main" id="{2417BA41-3BB9-4CBC-93FF-14CB79B186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7869" y="1943246"/>
            <a:ext cx="8686799" cy="301629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NL" dirty="0">
                <a:solidFill>
                  <a:schemeClr val="accent6"/>
                </a:solidFill>
                <a:hlinkClick r:id="rId2"/>
              </a:rPr>
              <a:t>https://sysmod.tbm.tudelft.nl/wiki/index.php/Onderzoeksvraag</a:t>
            </a:r>
            <a:endParaRPr lang="nl-NL" dirty="0">
              <a:solidFill>
                <a:schemeClr val="accent6"/>
              </a:solidFill>
            </a:endParaRPr>
          </a:p>
          <a:p>
            <a:endParaRPr lang="nl-NL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1855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8">
            <a:extLst>
              <a:ext uri="{FF2B5EF4-FFF2-40B4-BE49-F238E27FC236}">
                <a16:creationId xmlns:a16="http://schemas.microsoft.com/office/drawing/2014/main" id="{ADE57300-C7FF-4578-99A0-42B0295B1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0">
            <a:extLst>
              <a:ext uri="{FF2B5EF4-FFF2-40B4-BE49-F238E27FC236}">
                <a16:creationId xmlns:a16="http://schemas.microsoft.com/office/drawing/2014/main" id="{F3FF94B3-6D3E-44FE-BB02-A9027C0003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62168" y="6209925"/>
            <a:ext cx="5021183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1" name="Rectangle 12">
            <a:extLst>
              <a:ext uri="{FF2B5EF4-FFF2-40B4-BE49-F238E27FC236}">
                <a16:creationId xmlns:a16="http://schemas.microsoft.com/office/drawing/2014/main" id="{E20BB609-EF92-42DB-836C-0699A590B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2" name="Picture 4" descr="Schaakmat in een schaakpartij">
            <a:extLst>
              <a:ext uri="{FF2B5EF4-FFF2-40B4-BE49-F238E27FC236}">
                <a16:creationId xmlns:a16="http://schemas.microsoft.com/office/drawing/2014/main" id="{77ACFCE9-30A8-4606-8332-AEF25B61669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393" r="-1" b="-1"/>
          <a:stretch/>
        </p:blipFill>
        <p:spPr>
          <a:xfrm>
            <a:off x="20" y="10"/>
            <a:ext cx="12188932" cy="6857990"/>
          </a:xfrm>
          <a:prstGeom prst="rect">
            <a:avLst/>
          </a:prstGeom>
        </p:spPr>
      </p:pic>
      <p:sp>
        <p:nvSpPr>
          <p:cNvPr id="23" name="Rectangle 14">
            <a:extLst>
              <a:ext uri="{FF2B5EF4-FFF2-40B4-BE49-F238E27FC236}">
                <a16:creationId xmlns:a16="http://schemas.microsoft.com/office/drawing/2014/main" id="{95FAE947-7211-4722-9026-8E874A8AD3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4944761" y="-389238"/>
            <a:ext cx="6858000" cy="7636476"/>
          </a:xfrm>
          <a:prstGeom prst="rect">
            <a:avLst/>
          </a:prstGeom>
          <a:gradFill>
            <a:gsLst>
              <a:gs pos="100000">
                <a:srgbClr val="000000">
                  <a:alpha val="0"/>
                </a:srgbClr>
              </a:gs>
              <a:gs pos="0">
                <a:schemeClr val="tx1"/>
              </a:gs>
              <a:gs pos="0">
                <a:srgbClr val="000000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A48F701-8A9B-48E0-AF59-BF93724CBE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8532" y="4211442"/>
            <a:ext cx="5032105" cy="192442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dirty="0">
                <a:solidFill>
                  <a:srgbClr val="FFFFFF"/>
                </a:solidFill>
              </a:rPr>
              <a:t>	Het </a:t>
            </a:r>
            <a:r>
              <a:rPr lang="en-US" dirty="0" err="1">
                <a:solidFill>
                  <a:srgbClr val="FFFFFF"/>
                </a:solidFill>
              </a:rPr>
              <a:t>einde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4" name="Rectangle 16">
            <a:extLst>
              <a:ext uri="{FF2B5EF4-FFF2-40B4-BE49-F238E27FC236}">
                <a16:creationId xmlns:a16="http://schemas.microsoft.com/office/drawing/2014/main" id="{9853E504-CE7A-45E8-9030-0BFDACF831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68532" y="508090"/>
            <a:ext cx="5021183" cy="14927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49665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GestaltVTI">
  <a:themeElements>
    <a:clrScheme name="AnalogousFromLightSeedLeftStep">
      <a:dk1>
        <a:srgbClr val="000000"/>
      </a:dk1>
      <a:lt1>
        <a:srgbClr val="FFFFFF"/>
      </a:lt1>
      <a:dk2>
        <a:srgbClr val="3E2441"/>
      </a:dk2>
      <a:lt2>
        <a:srgbClr val="E2E8E7"/>
      </a:lt2>
      <a:accent1>
        <a:srgbClr val="C696A2"/>
      </a:accent1>
      <a:accent2>
        <a:srgbClr val="BA7FA6"/>
      </a:accent2>
      <a:accent3>
        <a:srgbClr val="C193C4"/>
      </a:accent3>
      <a:accent4>
        <a:srgbClr val="9D7FBA"/>
      </a:accent4>
      <a:accent5>
        <a:srgbClr val="9B96C6"/>
      </a:accent5>
      <a:accent6>
        <a:srgbClr val="7F92BA"/>
      </a:accent6>
      <a:hlink>
        <a:srgbClr val="568F81"/>
      </a:hlink>
      <a:folHlink>
        <a:srgbClr val="7F7F7F"/>
      </a:folHlink>
    </a:clrScheme>
    <a:fontScheme name="Bierstadt">
      <a:majorFont>
        <a:latin typeface="Bierstadt"/>
        <a:ea typeface=""/>
        <a:cs typeface=""/>
      </a:majorFont>
      <a:minorFont>
        <a:latin typeface="Bierstad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estaltVTI" id="{4F87C71D-53D1-4B71-BF97-FD0EA4B25665}" vid="{A110AFC4-8D8A-4C02-8885-7BA370B379B5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AEBA08309A5B94E882CDD3C1CAF90CF" ma:contentTypeVersion="14" ma:contentTypeDescription="Create a new document." ma:contentTypeScope="" ma:versionID="d4baa96f9d07f6279e0238a1ef20c6d3">
  <xsd:schema xmlns:xsd="http://www.w3.org/2001/XMLSchema" xmlns:xs="http://www.w3.org/2001/XMLSchema" xmlns:p="http://schemas.microsoft.com/office/2006/metadata/properties" xmlns:ns3="12f61bd6-b7e7-49d8-8bca-ed4ed42336c3" xmlns:ns4="d25e55b0-64a4-4e67-acae-e27cd0890532" targetNamespace="http://schemas.microsoft.com/office/2006/metadata/properties" ma:root="true" ma:fieldsID="6a8cd973f7f53063c4054438f1dab9c7" ns3:_="" ns4:_="">
    <xsd:import namespace="12f61bd6-b7e7-49d8-8bca-ed4ed42336c3"/>
    <xsd:import namespace="d25e55b0-64a4-4e67-acae-e27cd089053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f61bd6-b7e7-49d8-8bca-ed4ed42336c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5e55b0-64a4-4e67-acae-e27cd0890532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9F20A01-AD36-471A-B851-02103F3EE933}">
  <ds:schemaRefs>
    <ds:schemaRef ds:uri="d25e55b0-64a4-4e67-acae-e27cd0890532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http://www.w3.org/XML/1998/namespace"/>
    <ds:schemaRef ds:uri="http://purl.org/dc/terms/"/>
    <ds:schemaRef ds:uri="12f61bd6-b7e7-49d8-8bca-ed4ed42336c3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757DCF38-36D8-44E1-9678-07EFB38FDCC5}">
  <ds:schemaRefs>
    <ds:schemaRef ds:uri="12f61bd6-b7e7-49d8-8bca-ed4ed42336c3"/>
    <ds:schemaRef ds:uri="d25e55b0-64a4-4e67-acae-e27cd089053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F9FF41BD-2FE5-4188-A749-6A6E3F0198E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402</TotalTime>
  <Words>128</Words>
  <Application>Microsoft Office PowerPoint</Application>
  <PresentationFormat>Breedbeeld</PresentationFormat>
  <Paragraphs>34</Paragraphs>
  <Slides>12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12</vt:i4>
      </vt:variant>
    </vt:vector>
  </HeadingPairs>
  <TitlesOfParts>
    <vt:vector size="15" baseType="lpstr">
      <vt:lpstr>Arial</vt:lpstr>
      <vt:lpstr>Bierstadt</vt:lpstr>
      <vt:lpstr>GestaltVTI</vt:lpstr>
      <vt:lpstr>Hoe doe je een goed onderzoek? </vt:lpstr>
      <vt:lpstr>Wie zijn wij?</vt:lpstr>
      <vt:lpstr>Inhoudsopgave</vt:lpstr>
      <vt:lpstr>Wat doe je voor het onderzoek?</vt:lpstr>
      <vt:lpstr>Wat doe je voor het onderzoek?</vt:lpstr>
      <vt:lpstr>Het begin van een (goed) onderzoek</vt:lpstr>
      <vt:lpstr>Ideeën verzinnen en selecteren</vt:lpstr>
      <vt:lpstr>Ideeën uitwerken en prototypes maken.</vt:lpstr>
      <vt:lpstr>Testen en optimaliseren</vt:lpstr>
      <vt:lpstr>Presenteren</vt:lpstr>
      <vt:lpstr>Bronnenlijst </vt:lpstr>
      <vt:lpstr> Het einde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Isik, S. (Safa)</dc:creator>
  <cp:lastModifiedBy>Isik, S. (Safa)</cp:lastModifiedBy>
  <cp:revision>1</cp:revision>
  <dcterms:created xsi:type="dcterms:W3CDTF">2021-09-02T13:30:02Z</dcterms:created>
  <dcterms:modified xsi:type="dcterms:W3CDTF">2021-09-09T07:00:49Z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0x010100DAEBA08309A5B94E882CDD3C1CAF90CF</vt:lpwstr>
  </property>
</Properties>
</file>